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1" r:id="rId2"/>
    <p:sldMasterId id="2147483692" r:id="rId3"/>
  </p:sldMasterIdLst>
  <p:notesMasterIdLst>
    <p:notesMasterId r:id="rId47"/>
  </p:notesMasterIdLst>
  <p:sldIdLst>
    <p:sldId id="258" r:id="rId4"/>
    <p:sldId id="332" r:id="rId5"/>
    <p:sldId id="354" r:id="rId6"/>
    <p:sldId id="367" r:id="rId7"/>
    <p:sldId id="355" r:id="rId8"/>
    <p:sldId id="397" r:id="rId9"/>
    <p:sldId id="365" r:id="rId10"/>
    <p:sldId id="386" r:id="rId11"/>
    <p:sldId id="387" r:id="rId12"/>
    <p:sldId id="388" r:id="rId13"/>
    <p:sldId id="389" r:id="rId14"/>
    <p:sldId id="390" r:id="rId15"/>
    <p:sldId id="391" r:id="rId16"/>
    <p:sldId id="392" r:id="rId17"/>
    <p:sldId id="393" r:id="rId18"/>
    <p:sldId id="394" r:id="rId19"/>
    <p:sldId id="395" r:id="rId20"/>
    <p:sldId id="396" r:id="rId21"/>
    <p:sldId id="382" r:id="rId22"/>
    <p:sldId id="383" r:id="rId23"/>
    <p:sldId id="370" r:id="rId24"/>
    <p:sldId id="398" r:id="rId25"/>
    <p:sldId id="399" r:id="rId26"/>
    <p:sldId id="414" r:id="rId27"/>
    <p:sldId id="368" r:id="rId28"/>
    <p:sldId id="416" r:id="rId29"/>
    <p:sldId id="417" r:id="rId30"/>
    <p:sldId id="404" r:id="rId31"/>
    <p:sldId id="406" r:id="rId32"/>
    <p:sldId id="405" r:id="rId33"/>
    <p:sldId id="400" r:id="rId34"/>
    <p:sldId id="408" r:id="rId35"/>
    <p:sldId id="409" r:id="rId36"/>
    <p:sldId id="410" r:id="rId37"/>
    <p:sldId id="411" r:id="rId38"/>
    <p:sldId id="412" r:id="rId39"/>
    <p:sldId id="413" r:id="rId40"/>
    <p:sldId id="407" r:id="rId41"/>
    <p:sldId id="401" r:id="rId42"/>
    <p:sldId id="402" r:id="rId43"/>
    <p:sldId id="369" r:id="rId44"/>
    <p:sldId id="403" r:id="rId45"/>
    <p:sldId id="3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071" autoAdjust="0"/>
  </p:normalViewPr>
  <p:slideViewPr>
    <p:cSldViewPr snapToGrid="0">
      <p:cViewPr varScale="1">
        <p:scale>
          <a:sx n="53" d="100"/>
          <a:sy n="53" d="100"/>
        </p:scale>
        <p:origin x="1176"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4:50:35.299"/>
    </inkml:context>
    <inkml:brush xml:id="br0">
      <inkml:brushProperty name="width" value="0.05292" units="cm"/>
      <inkml:brushProperty name="height" value="0.05292" units="cm"/>
      <inkml:brushProperty name="color" value="#FF0000"/>
    </inkml:brush>
  </inkml:definitions>
  <inkml:trace contextRef="#ctx0" brushRef="#br0">15267 7222 144 0,'-3'21'0'0</inkml:trace>
  <inkml:trace contextRef="#ctx0" brushRef="#br0" timeOffset="415.9">13669 7863 1335 0,'-2'-11'26'16,"8"4"-26"-16,1-11-150 15,9 3 96-15,11-3 47 16,-2 4 7-16,7 2 15 16,4-2 0-16,2 8 25 15,4 0-19-15,3 4-21 16,1 4-31-16,4 4-127 16,79 12-356-16</inkml:trace>
  <inkml:trace contextRef="#ctx0" brushRef="#br0" timeOffset="628.91">14361 7834 957 0,'0'0'559'0,"0"0"-483"16,2 0-53-16,-2 0-7 15,0-4 43-15,3 4 14 16,-3-2-26-16,3 2-19 15,-3-1-20-15,4 1 10 16,5-5-18-16,4 1-12 16,5-4-169-16,40-36-857 0</inkml:trace>
  <inkml:trace contextRef="#ctx0" brushRef="#br0" timeOffset="1706.03">15507 3495 1396 0,'-3'0'305'0,"6"0"-232"16,-6-2-62-16,3 4 37 16,3-2-9-16,-3 0 4 15,0 2-19-15,0-2-15 16,0 0 5-16,2 0 2 16,1 0-7-16,5 4 2 15,15-2 17-15,12 0 7 16,14 0-7-16,11-2-5 15,14 0-7-15,4 0-10 16,4-2-4-16,1-2-1 16,-5-4 10-16,-4 2-11 15,-10 0 1-15,-9 2-1 0,-10-2 0 16,-9 4-13 0,-9 2-40-16,-15 2-47 0,-4 0-112 15,-10 6 46-15,-12 0 44 16,-15 12 10-16,-15 6-131 15,-118 46-435-15</inkml:trace>
  <inkml:trace contextRef="#ctx0" brushRef="#br0" timeOffset="1949.3">16002 3657 103 0,'-23'5'770'0,"7"-4"-563"15,-15 7-40-15,16-6-53 16,9 0 36-16,6 0-95 16,8-2-17-16,3 0-4 15,9 0 68-15,18 0 11 0,11 0-43 16,9-4-29-1,5 2-19-15,1-2-1 0,-3-1-3 16,1 2-18-16,-6-1 1 16,-6 2 0-16,-5 2 0 15,-13-2 5-15,-13 2-6 16,-7 0-6-16,-10 2 6 16,-4-2-15-16,0 2-21 15,-4 0-65-15,-2 8-16 16,-5 4-37-16,-41 35-398 15</inkml:trace>
  <inkml:trace contextRef="#ctx0" brushRef="#br0" timeOffset="2653.13">28579 4899 861 0,'-4'1'0'15,"-3"2"-90"-15,-15 21-495 16</inkml:trace>
  <inkml:trace contextRef="#ctx0" brushRef="#br0" timeOffset="3396.14">29795 5097 1157 0,'-4'0'180'15,"-1"2"-60"-15,-3-2 34 16,1 2 11-16,0-2-31 15,5-2-4-15,0 2-22 16,2 0-6-16,-5 2-12 16,10-2-16-16,-3 0-25 15,3 0-49-15,6-2 24 16,16 4-22-16,15-2 10 0,18 2-2 16,18 0-9-1,6 2 5-15,8-4-5 0,-3 2 1 16,-4 0-1-16,-5-2 0 15,-11 2-1-15,-13-4 2 16,-14 0-2-16,-11-2 1 16,-10 2 4-16,-13 2 1 15,1 0-5-15,-9-2 0 16,2 4 11-16,-2-4-6 16,0 2 3-16,0 2 6 15,-2-2 17-15,2 0-16 16,0 0 7-16,-2 0 5 15,2 0-8-15,0 0 4 0,0 0 1 16,2-2-19 0,-2 2 8-16,0 0-14 0,0 0-32 15,0 0-140-15,-15 6-297 16,-41-14-466-16</inkml:trace>
  <inkml:trace contextRef="#ctx0" brushRef="#br0" timeOffset="4856.06">7619 6447 1283 0,'-4'2'177'0,"2"-2"-108"15,-5 0 16-15,3 0 4 16,0-2 11-16,-1 2-4 16,-2 0 5-16,5 0-17 0,-1 0-5 15,3 0-38-15,3 2-23 16,-3-2-18-16,2 0 0 16,0 1-12-16,5 6 12 15,4 1 0-15,7-2 8 16,6 6 22-16,9-4-8 15,6-2 7-15,5 4-19 16,6-4 4-16,0-2-5 16,6-2-8-16,-2 0 5 15,0-4-6-15,-2 0-1 16,2-4 1-16,-9 0 0 16,-12-2 1-16,-15 4 5 15,-9 2-6-15,-6 2 11 16,-6 0 22-16,0 2 54 15,-1-2 3-15,-3 0-24 0,-1 0-26 16,-8 0-38-16,1 0 5 16,-1 4-7-16,0 0-1 15,3 0-6-15,0 0 1 16,-1 0 4-16,1 2-8 16,4 2-20-16,-3 0-36 15,6-2-33-15,2 2-6 16,-1-4 18-16,5 2-15 15,2 0-15-15,1 4-84 16,3 0-63-16,23 8-330 16</inkml:trace>
  <inkml:trace contextRef="#ctx0" brushRef="#br0" timeOffset="7350.86">21787 6374 1759 0,'3'0'214'16,"-3"0"-158"-16,0 0-31 0,3 0 28 15,-1 0-4-15,-2 0-20 16,2 3 4-16,4-3-3 16,5 0 27-16,7 5 10 15,18-5 2-15,16 0 5 16,21-4-26-16,18 0-12 16,17-2-12-16,0 2-11 15,8 0-11-15,-5-2-1 16,-4 2 6-16,-4 3-7 15,-12-6 0-15,-8 3 0 16,-8 2 0-16,-13-4-1 16,-8 6 1-16,-18-2-9 15,-14 2-12-15,-15 0-26 16,-14 0 11-16,-15 2 20 16,-12 2-91-16,-22 0-7 0,-17 0 0 15,-12 3 50-15,-8-4 20 16,-7 4 25-16,-4-3 19 15,0 0 6-15,11-4 24 16,15-3 19-16,16 3 10 16,19-1-7-16,18 1 2 15,12-3-13-15,11 6-14 16,7-3-27-16,13 0 7 16,15-3-7-16,25 3 24 15,26-6-3-15,19 2-12 16,73-5-7-16,-121 6 5 15,59-5-7-15,-11 5 0 16,-12-4 0-16,-15 5 0 0,-16 0 0 16,-18 0 0-16,-13 2 0 15,-16 0 0-15,-5 2 15 16,-12-2 54-16,0 2 9 16,2-2-7-16,-2 0-32 15,2 0-21-15,-3 0-13 16,3 2-5-16,-2 0-31 15,-2 3-80-15,-4-2-63 16,-3 8-63-16,-27 7-238 16</inkml:trace>
  <inkml:trace contextRef="#ctx0" brushRef="#br0" timeOffset="8917.54">23519 5329 565 0,'0'-1'1112'15,"0"-2"-976"-15,0 0-70 0,5-12 36 16,-1 1 14-16,0-8-16 15,3-4-2-15,2-3-47 16,0-8-14-16,2-5-2 16,5-10 2-16,1-16-1 15,-1-17-7-15,15-77-17 16,-2-51-6-16,-9-45-6 16,-11 76 8-16,-4-3-7 15,-1 10 15-15,-4 23 5 16,4 10-12-16,-2 92 21 15,3 8 37-15,-3 5-43 16,5-33 2-16,0 12 4 16,2 10-8-16,-3 12-11 0,1 2 7 15,-2 10-3 1,1 4-5-16,1 8 1 0,-3 1-11 16,0 6 0-16,2 1 0 15,-4 2-1-15,0-1 0 16,0 3 1-16,-2 0 0 15,0 3 0-15,0-3-2 16,0 0-5-16,0 0-1 16,0 0 7-16,0 2 1 15,0-2-10-15,-2 0-20 16,2 4-110-16,4 1-46 16,-2 6-103-16,11 1-305 0</inkml:trace>
  <inkml:trace contextRef="#ctx0" brushRef="#br0" timeOffset="9532.49">23819 2841 1402 0,'0'0'229'15,"0"0"-167"-15,0-2 17 16,0 2 46-16,2-2-20 16,-2 2-36-16,4 0-12 15,-4 0 24-15,0 0 15 16,-4 0 0-16,2 2-30 0,0 0-35 16,-4 6-30-16,-9 12 23 15,-12 18 24-15,-9 8-28 16,-2 4-10-16,6-5-4 15,7-13-6-15,8-10 1 16,5-8-1-16,6-6 1 16,4-4-1-16,0-4-1 15,4 0-9-15,0-4-8 16,0-4-6-16,6-6-15 16,3-10 10-16,-1-6 17 15,4-2 12-15,4 1-1 16,-2 3 0-16,2 2-5 0,-1 2 6 15,1 2-1 1,2 6 1-16,-4 6-1 0,3 0-1 16,0 8 2-16,-3 4-1 15,5 6 1-15,0-2 1 16,1 4 7-16,0 2-7 16,2-2 7-16,-3 2-8 15,-4-2 0-15,-3-2 0 16,-3 2 0-16,1 0-1 15,-8 2 0-15,0-3 1 16,-6-1 0-16,2-1-1 16,-4-4-1-16,-1 2-43 0,-4 2-15 15,0 0-33 1,-5 0-30-16,1-3-87 0,-49 3-250 16</inkml:trace>
  <inkml:trace contextRef="#ctx0" brushRef="#br0" timeOffset="10838.57">23372 830 1489 0,'0'-2'327'16,"-2"0"-243"-16,0 0 18 15,2 0 24-15,2 2-54 16,-2-2-39-16,4-2-28 16,1 2-5-16,3-6 0 15,4 4 10-15,1 0-2 16,3 0 2-16,-3 4-8 16,1 2-2-16,-6 6-5 15,-3 8-1-15,-5 12 6 0,-7 14 12 16,-11 10-12-16,-5 2-12 15,-5-2-3 1,4-12-2-16,-1-5 17 0,7-13 1 16,5-8-1-16,4-4 0 15,5-8 0-15,4 0 5 16,4-2-4-16,5 0-1 16,11-2 17-16,6 0 4 15,13 0-3-15,5-6-17 16,10 0-1-16,-1 0-34 15,0-4-139-15,79-27-453 16</inkml:trace>
  <inkml:trace contextRef="#ctx0" brushRef="#br0" timeOffset="11234.33">24257 766 1715 0,'-14'-2'181'0,"7"2"-128"0,-9 0 49 15,-3 0 6-15,3 2-39 16,-8 0 6-16,-3 4 1 16,-4 6-20-16,-12 8-17 15,-1 8-5-15,-3 4-13 16,5 4-4-16,11 0-16 16,10-8-1-16,13-2-1 15,10-3-7-15,16-4-20 16,13 3-2-16,18-9-11 15,13-4-52-15,16-9-63 16,7-4-75-16,1-5-117 16,118-46-471-16</inkml:trace>
  <inkml:trace contextRef="#ctx0" brushRef="#br0" timeOffset="11840.32">24862 794 1370 0,'-13'0'536'16,"-5"0"-464"-16,-15 2 18 16,-1 4 31-16,-5 8-44 15,-4 4-35-15,5 2-17 16,5 2-10-16,6 0-3 16,14-6-12-16,4 0-7 15,9-4 1-15,5-2-7 16,1-2-8-16,9-6 12 0,8-2 9 15,8-6-10-15,6-8-37 16,6-4-34-16,-5-4 3 16,0 2 26-1,-7 0 7-15,-9 8 39 0,-11 6-12 16,-6 4-15-16,-5 4-3 16,-5 4 8-16,5 4 28 15,0 0 0-15,0 2 1 16,5-4 5-16,4-2-5 15,2-2 17-15,7-2 11 16,6-4-14-16,7-6-2 16,6-10-7-16,5-8 6 15,2-2-11-15,-1-6 0 0,-4-3 11 16,-3 0 0-16,-11-2 9 16,-7 1 9-16,-12 4 35 15,-6 6 17-15,-4 4-2 16,-2 6-20-16,-4 6 3 15,1 4-14-15,3 4-1 16,4 4-21-16,2 0-27 16,2 4-26-16,0 10-7 15,0 14 33-15,5 16 0 16,3 8 0-16,6 5 6 16,5-1 12-16,-2-2-2 15,4 0-8-15,-3-4 2 16,-5-4-10-16,1-6-21 15,-5-8-102-15,-2-10-153 16,-7-5-307-16</inkml:trace>
  <inkml:trace contextRef="#ctx0" brushRef="#br0" timeOffset="12033.4">25197 702 1827 0,'4'0'355'16,"0"0"-274"-16,10 0 6 16,11-4 41-16,6 1-58 15,9-1-43-15,7-3-27 0,4 0-40 16,7-7-202 0,83-22-446-16</inkml:trace>
  <inkml:trace contextRef="#ctx0" brushRef="#br0" timeOffset="12427.22">25551 890 1578 0,'0'-2'595'0,"0"4"-563"15,2-2-4-15,3 0 32 0,8 0 6 16,5-2-18-16,5-4-25 16,-2-4-11-16,2 2-3 15,-7 2 1-15,-8 0-1 16,-5 0 2-16,-6 2 13 16,-3 0 4-16,-6-4 1 15,-9 4-29-15,-8 2-2 16,-8 4-4-16,-3 8-1 15,3 4 6-15,8 10-5 16,8 0-2 0,8 4-2-16,11 0 1 0,13-2-3 15,5-1 12-15,15-6 0 16,9-2 0-16,9-10-3 0,8-4-49 16,13-16-109-16,3-6-140 15,114-54-373-15</inkml:trace>
  <inkml:trace contextRef="#ctx0" brushRef="#br0" timeOffset="13483.02">26130 728 1801 0,'-22'3'169'0,"6"6"-139"16,-19 4 3-16,4 5-11 15,6 5-22-15,5-1 0 16,9 0 2-16,6-2 4 16,5-6-6-16,7 2 1 0,7-6-1 15,5 0 21 1,6-4-9-16,8-8 0 0,8-4-11 16,1-6-1-16,-2 0-6 15,-3 0 6-15,-4 4-1 16,-10 6 1-1,0 8-12-15,-5 16-6 0,-1 16 18 16,-3 22 1-16,-5 19 11 16,-7 11-11-16,-8 2 12 15,-6 2 34-15,-1-15 13 16,-5-18-30-16,3-14-5 16,-6-23 10-16,0-12 2 0,-2-10 28 15,5-8 8-15,3-18-39 16,10-9-34-16,14-14-16 15,10-14-19-15,14-1-14 16,6-12 7-16,5 2-27 16,2 9 18-16,-4 2-8 15,-7 14 17-15,-8 15 15 16,-7 8 15-16,-13 8-13 16,-5 8 8-16,-2 2-29 15,-4-4 13-15,-1 4 22 16,3 0 11-16,-2 0 17 15,1 0 13-15,-2 2 0 16,3 0 6-16,2 0 1 0,0 2 1 16,2-2-8-1,-2 0 9-15,0 2-14 0,5 0-1 16,-10 0-7-16,5 0 5 16,0 0-5-16,0-2-8 15,0 2-3-15,5-4 3 16,-5 2-3-16,0 0-5 15,0-4 0-15,0-4-1 16,3 2 0-16,1-4 0 16,-2 0 0-16,0-2-7 15,-2-5-2-15,-2 3-6 16,0 3-5-16,-5-2-8 16,-2 6 17-16,0 3 11 15,-1 1 1-15,-2 4-1 16,-5 3-1-16,-4 3-8 0,-8 12 9 15,-2 13 0-15,2 8 6 16,0 8 4-16,14 4 1 16,5 2-10-16,15-6 0 15,11-2 0-15,4-10 0 16,6-3 5-16,5-5 3 16,-2-11-1-16,2-4 11 15,0-9-2-15,1-4-1 16,-3-6 1-16,2-8-8 15,-4-4 16-15,-5-5-4 16,-3-3 0-16,-9-4-4 16,-5 0-17-16,-8-6-18 0,-7 2-2 15,-6 4-13-15,-2 0 33 16,-6 3 6-16,1 10-4 16,-4 5 13-16,8 7-3 15,-6 5-12-15,-2 4-6 16,5 7-2-16,-3 0-2 15,10 1-8-15,3 6-108 16,8 3-102-16,37 29-366 16</inkml:trace>
  <inkml:trace contextRef="#ctx0" brushRef="#br0" timeOffset="14164.56">26832 663 1839 0,'12'7'180'15,"-2"-1"-106"-15,13 9 20 16,10 10-29-16,7 5 7 16,-2 10-29-16,0 2-13 15,-10 0 2-15,-7-2-14 16,-9-10-8-16,-6-8-10 15,-6-8 2-15,-4-10 16 16,2-1 30-16,-2-6 85 16,-2-1-10-16,0-12-69 0,1-6-27 15,5-8-27 1,9-10 0-16,16-6-8 0,4 2-17 16,8 6-37-16,5 6-38 15,-1 9-10-15,-6 9-22 16,-3 5 3-16,-10 10 11 15,-2 7 38-15,-4 5 22 16,-8 5 29-16,1 1 28 16,-7 4 1-16,6-1 18 15,-4-2 33-15,5-4 0 16,-1-2-8-16,8-2-16 16,-1-4-10-16,10-4-8 15,2-2 0-15,2-4 7 16,2 0-10-16,-8-6 3 15,-4 0-3-15,-5 0 23 0,-5-2 28 16,-7 8-11-16,-2 2-17 16,0 10-28-16,-5 16-1 15,-1 18 36-15,0 20 3 16,-4 27-13-16,-3 73 5 16,15 20 20-16,7-135-43 15,-5-3 2-15,6 34-8 16,-6-20-1-16,-6-22 8 15,-5-22 36-15,-9-10 68 16,-2-12-13-16,-6-12-56 16,-5-12-17-16,0-10-21 15,0-7-6-15,9-3-5 0,9 2-55 16,7-4-49 0,8 2-187-16,58-72-327 0</inkml:trace>
  <inkml:trace contextRef="#ctx0" brushRef="#br0" timeOffset="15150.14">29198 373 1402 0,'0'0'325'0,"0"0"-190"15,0 0 24-15,0 4-91 16,0 6-35-16,5 8 9 15,4 6 7-15,0 6-23 16,4 0-8-16,5-2-11 16,-1-2-7-16,1-4-12 0,1-4-90 15,-4-4-96-15,5-12-97 16,26-26-503-16</inkml:trace>
  <inkml:trace contextRef="#ctx0" brushRef="#br0" timeOffset="15346.92">29524 373 1669 0,'-2'1'278'16,"0"-1"-68"-16,-1 0-15 15,-2 3-99-15,-8 7-54 16,-3 8-18-16,-8 12-5 16,2 12 5-16,-3 2 6 0,5 8-10 15,7-2-2 1,-5 0-11-16,7 1-7 0,-2-4-92 15,-3 0-122 1,7-5-139-16,3 18-413 0</inkml:trace>
  <inkml:trace contextRef="#ctx0" brushRef="#br0" timeOffset="15942.78">29615 792 1641 0,'3'0'183'0,"-3"0"-109"15,0 2 76-15,2-2-29 16,0 0-52-16,2 0 9 16,7-2 6-16,1-2 3 15,1-6-30-15,5-4-22 16,-3-6-11-16,-1-3-8 15,1-3-15-15,-6 2 4 16,-2-2-4-16,-5 4-2 16,-4 7-3-16,-5 4-8 15,-6 5 1-15,-8 10-10 16,-2 6 5-16,-12 15-4 16,4 4-31-16,7 7-9 0,10 3-13 15,12-5 25-15,9-4 12 16,11-6 4-16,2-4 23 15,4-8 8-15,3 0 2 16,2-8 10-16,4-6-5 16,6-2-6-16,-1-10 1 15,-3-2 6-15,1-4-7 16,-1-6 0-16,-2-4-1 16,-4 2-5-16,-4 1 0 15,-7 8-6-15,-7 8 10 16,-4 5 2-16,-5 6-1 15,0 6 1-15,2 5 8 16,6 11 17-16,1 6-11 16,-5 8-4-16,2 0-4 15,-8 0 14-15,-3-6 5 0,-4-4 8 16,-10-4-15 0,-6-2-3-16,-6 0-15 0,-8-8-55 15,-6-1-143-15,-66-6-289 16</inkml:trace>
  <inkml:trace contextRef="#ctx0" brushRef="#br0" timeOffset="16600.97">29115 1395 1584 0,'0'0'252'0,"0"3"-113"15,3-3 56-15,0-3-4 0,5-1-62 16,15-2-21-16,19 2 12 16,22-4-8-16,17 2-29 15,13-2-19-15,1 2-32 16,3 0-10-16,2 2-14 16,-6 0-8-16,-7 0-1 15,-11 2-21-15,-11 2-43 16,-13 0-44-16,-18 2-116 15,-12 4-129-15,-26 2-140 16,-100 42-61-16</inkml:trace>
  <inkml:trace contextRef="#ctx0" brushRef="#br0" timeOffset="17203.77">29323 1798 1675 0,'0'0'237'0,"0"3"-107"16,0-2 71-16,-2 2-67 15,0 11-88-15,0 9 31 16,-1 12 5-16,3 7-31 0,0 2-21 15,3-4-22 1,1-6 5-16,2-6-11 0,-4-8-2 16,6-8 1-1,-6-6 8-15,-2-6-8 0,2-6-1 16,-2-8-39-16,0-12-8 16,0-6 32-16,0-6-3 15,-2-8 3-15,2-2-9 16,0-3 17-16,2 5-8 15,3 8 14-15,-1 13-5 16,2 12-6-16,1 11-3 16,0 8 2-16,8 12 13 15,4 10 15-15,7 7-9 16,10 5-5-16,-1 0 0 16,7-8 10-16,1-4-10 0,-1-6 7 15,-4-8-7-15,-5-4 22 16,-6-6 0-16,-9-4 4 15,-7-2-2-15,1-6 35 16,-3-6-7-16,-3-2-19 16,1-14-2-16,-5 0-16 15,-2-6-1-15,-2-3 3 16,-5 7 2-16,3 0-13 16,-3 9-7-16,3 6-33 15,-1 1-55-15,3 4-149 16,4 6-267-16,29 0-538 15</inkml:trace>
  <inkml:trace contextRef="#ctx0" brushRef="#br0" timeOffset="17525.22">30112 1831 1806 0,'-4'7'187'0,"-2"1"-136"16,-4 15 18-16,1 7 27 16,0 6-34-16,4-2-17 15,5 0-8-15,8-6 7 16,0-2 4-16,9-4 9 0,2-6-17 16,3-6-2-16,3-4 8 15,1-10 14-15,1-2-3 16,2-10 2-16,-5-4-14 15,-11-2 24-15,-5-4-29 16,-12-4-13-16,-10-4-13 16,-9-6-14-16,-6 1-14 15,-9 7-54-15,-8 4-106 16,-3 6-192-16,-43-18-315 16</inkml:trace>
  <inkml:trace contextRef="#ctx0" brushRef="#br0" timeOffset="18592.3">30863 413 1045 0,'-3'-4'696'0,"-1"2"-597"16,0-4 62-16,4 1 19 16,-2 5-20-16,2-1-22 15,0-1-25-15,-3 2-28 0,3 2-29 16,-2 2-26-16,2 12-29 16,0 16 21-16,2 30 31 15,3 82 16-15,-1 63-17 16,-13 39-17-16,2-77-14 15,-2-5-11-15,9-15-2 16,0 29-8-16,-6-5 0 16,6-31 3-16,6-93 3 15,5-17-6-15,1 0 1 16,15 26-1-16,0-14 2 16,-6-12-1-16,-5-12 5 15,-5-10-6-15,-7-10-35 0,1-10-41 16,-2-14-125-16,1-18-377 15,-24-113-426-15</inkml:trace>
  <inkml:trace contextRef="#ctx0" brushRef="#br0" timeOffset="19023.5">30624 1480 597 0,'0'-2'1031'16,"0"2"-896"-16,2 0 30 15,8-4 19-15,9 0-13 16,10-4-16-16,21-6-29 16,10-3-8-16,13-2-40 15,12-2-16-15,8-3-22 16,10-2-23-16,6-2-1 15,3-6-16-15,-1 4-1 0,-8 4-55 16,-17 6-53 0,-22 10-71-16,-21 4-50 0,-18 2 22 15,-16 2-52-15,-11-2-19 16,-27-14-493-16</inkml:trace>
  <inkml:trace contextRef="#ctx0" brushRef="#br0" timeOffset="19670.24">31567 383 1442 0,'0'-2'199'0,"0"2"-85"15,-2 0 74 1,2 0-61-16,-3 2-25 0,1-2-21 16,0 2-24-16,0 2-3 15,-3 2 30-15,0 4-9 16,1 0-22-16,2 4-19 16,0 2-17-16,-3 2-2 15,1 4-14-15,0 2 0 16,-4 2-1-16,2 4-10 15,-1 0-21-15,1-2 2 16,-4-3 2-16,4-10 12 16,2 2 3-16,1-9 5 15,1-1 1-15,0 0 6 16,2-1 0-16,-2-4 0 16,0 0 1-16,2-2-1 0,0 4-1 15,-2 0 1-15,2-3 4 16,0 4-4-16,0-1 1 15,0-4 11-15,2 1-1 16,-2-1 11-16,0 0 2 16,2-1 6-16,-2 1-13 15,-2 0-1-15,2-2-6 16,0 2-10-16,0 0-47 16,2 0-46-16,-2-4-106 15,0-29-286-15</inkml:trace>
  <inkml:trace contextRef="#ctx0" brushRef="#br0" timeOffset="20722.88">31478 341 60 0,'-5'-4'1377'0,"3"-2"-1216"15,-4 3-8-15,1-2 66 16,0 2-111-16,-1 2-30 15,-1-2-2-15,-4 3-46 16,-7 4-18-16,-5 0-3 16,-6 7 2-16,6-4-10 15,-4 4 5-15,0 3-4 16,-2 2-2-16,2 0 0 16,2 4-1-16,1 2 0 15,4 0-5-15,4-6 5 16,10-4-6-16,1-6-20 15,8 0 6-15,-1-6 0 16,0 0-2-16,7 2 23 16,7-4 14-16,4-4-13 0,8-4 14 15,6-4-13-15,-6 0 4 16,5-6-6-16,-8 4 2 16,-2 0-1-16,0-2 5 15,-8 3-5-15,-1 6 0 16,1-3 0-16,-6 1 0 15,-2 4 13-15,-1-1 8 16,-1 1 19-16,-1 3 11 16,-2 4-10-16,-2 0-7 15,0 0-10-15,-2 3-11 16,2-3-14-16,0 1 0 16,0 6-11-16,2 8 11 15,0 12 17-15,1 11 2 0,2 2-7 16,-3 6-3-16,0 0-8 15,4 0 11-15,-1 0 5 16,-1-4-8-16,3-3 3 16,-2-7-3-16,-1-6-8 15,0-6 0-15,-1-8 1 16,-1-2-2-16,-2-6 2 16,0-2-1-16,0-2-1 15,0 0 1-15,0 2 0 16,0-2-1-16,0 2 1 15,0-2-1-15,-2-2-1 16,-1 2 0-16,1 0-8 0,-2 2 7 16,-10 0 2-16,-5 2 1 15,-8 2-1-15,-9-2-1 16,-2 2 0-16,0 0 1 16,0 2 0-16,5-2 1 15,10-2 0-15,13-2 7 16,8-2 4-16,4 0-11 15,6 0 12-15,15-2-1 16,12 0 21-16,12-2 12 16,6 0-12-16,3-2-9 15,-4 0-8-15,-8 2-5 16,-9 2-2-16,-1 0-8 16,-10 0 0-16,-7 0 0 0,-2-4-1 15,-9 4 0-15,-4 0-6 16,1 2-12-16,-3 0-51 15,0-2-110-15,5 0-191 16,10-12-388-16</inkml:trace>
  <inkml:trace contextRef="#ctx0" brushRef="#br0" timeOffset="21365.62">31762 1686 1062 0,'-6'-2'522'16,"2"0"-434"-16,-5-2 40 16,-1 0 41-16,-2 4-68 15,-7 6-43-15,-7 8 2 16,-10 8-10-16,-2 8-5 15,1 4 16-15,3 2-20 16,14-6-17-16,11-3-6 16,7-5-9-16,9-3 3 0,9-1 22 15,5-5 19 1,10-3-4-16,12-8 1 0,8-10-2 16,-2-4-9-16,-2-4-3 15,-9-6-6-15,-7 0 1 16,-11 0 4-16,-8 1-7 15,-12 0-8-15,-16-1-20 16,-18 4-21-16,-12 0-111 16,-22 9-228-16,-127-23-832 15</inkml:trace>
  <inkml:trace contextRef="#ctx0" brushRef="#br0" timeOffset="27771.8">22530 6565 1633 0,'-5'0'267'0,"3"0"-144"0,-9 0-3 16,9 0 30-16,0 0-9 15,-1 0-35-15,6 0-19 16,-3 0-19-16,2 2-28 15,-2-2-13-15,6 0-12 16,10 6 6-16,8 2 30 16,25 2 0-16,14 2-3 0,12-4-28 15,10-4 1 1,0-6-11-16,-2-2-2 16,-6-2-2-16,-10 0-5 0,-16-4-1 15,-11 6 2-15,-17 0-2 16,-17 4 9-16,-6 0-8 15,-4 2 15-15,-7-2 4 16,-18 2-2-16,-14 2-8 16,-16 0-10-16,-17 6 0 15,-7 2-33-15,-1 6-91 16,-5 2-154-16,-123 49-336 16</inkml:trace>
  <inkml:trace contextRef="#ctx0" brushRef="#br0" timeOffset="29549.85">28510 5581 465 0,'-2'0'527'0,"-2"1"-518"16,-6 3-2-16,-1 2 2 15,3 2-3-15,-2-2-6 16,6 1-65-16,2-3 4 16,2-1-23-16,4 0-18 15,-2 2-492-15</inkml:trace>
  <inkml:trace contextRef="#ctx0" brushRef="#br0" timeOffset="32810.18">7669 7656 1482 0,'0'2'198'16,"0"-2"-150"-16,0 2-22 16,0 2-1-16,2 4 50 15,2-4 9-15,0 2-39 16,4 0 6-16,-2 0 2 16,9 0-1-16,1 0 11 15,7 4-13-15,3-4-5 0,5 2 18 16,8 2-33-16,7-2 0 15,3 0-11-15,7 2-2 16,7-2-8-16,3-2 6 16,5 2-5-16,6-4 4 15,2-2-13-15,4 0 7 16,2 0-7-16,-1-4 5 16,-4 0-5-16,-4 0-1 15,-2-6 1-15,-5 4 1 16,-5 2-1-16,1-2-1 15,-7 4 1-15,-2 2 7 16,-3 0-8-16,2 4 1 0,-1 2 0 16,8-2-1-16,-1 0 1 15,5 0-1-15,1 0 1 16,-2-4 0 0,-2 0 0-16,-3 0-1 0,0-4-1 15,-3 0-5-15,1-2 5 16,0 0 1-16,3-2 1 15,-6 2 0-15,1-2-1 16,2 4 0-16,-7-2 0 16,1 0 0-16,-1 4 0 15,4 4 0-15,3-8 0 16,-2 2 0-16,4-4 1 16,-6 0 0-16,-6 0-1 0,0-2 9 15,-4 4-9-15,-4 2-6 16,0-2 6-16,-2 0 1 15,0 2 0-15,2-2 0 16,2 2-1-16,0 4 1 16,1-2-1-16,-3 4 0 15,-2-2 0-15,0-2 1 16,2 0-1-16,6-8 2 16,2 0-2-16,1-2 5 15,-3-2-4-15,2 2-1 16,-6-2 0-16,-3 4 0 15,-5-2-1-15,-7 4 1 16,-5 0-6-16,3 0 6 16,-6-2 0-16,4 2 5 15,-3-2-5-15,2-2 0 0,0 2 5 16,7-6-4-16,3 1 10 16,1-1-2-16,-2 2-8 15,0 1-1-15,-2-2 1 16,-6 1 1-16,-1 2-1 15,-7-2 5-15,-1 2-5 16,-1 2 7-16,-4-2-2 16,-2 0 10-16,0-4 8 15,-3-4-10-15,-2-4 13 16,-4-4 0-16,-2 0 0 16,-3-4 7-16,-4-2-7 15,-2-2-3-15,-3 1-1 16,1 0-5-16,3 1-8 15,-1-1-3-15,0 1-6 0,-1 0 5 16,-4 2-5-16,0-8-2 16,-4 0 2-16,-1-4 5 15,-2-2-5-15,-2 1-1 16,2 7-1-16,-4 3 0 16,-2 4 2-16,2 4 0 15,-7 2 0-15,1 1 7 16,-4 0-7-16,-1 2-1 15,0 2 1-15,1-2 4 16,-2-2-5-16,1 0 1 16,-4 2 4-16,-1 0-5 15,-7-1 0-15,0 6-1 16,-4-6 0-16,-7 3 0 0,1-1-1 16,-5-2-7-1,0 2 9-15,-2-6 0 0,-2 1 0 16,-2 2-6-16,3 2 5 15,-8 6-1-15,-2 4-8 16,-12 8-8-16,-6 4-15 16,-8 2 9-16,-8 2 1 15,-2 0 4-15,-67 2 8 16,-2 2-1-16,-6 0-3 16,70-2-3-16,-1-4 6 15,66 0-7-15,5-2 10 16,0 4 8-16,-53 0-1 15,0 3 1-15,-4 0 1 16,-66 7-1-16,-11 4-6 0,4 0 5 16,121-16 1-16,4 0 0 15,1 3 1-15,-57-1 1 16,3-1 0-16,6 4-1 16,6 5 0-16,5 6-1 15,7 4 0-15,12 4 1 16,9 8 0-16,8-2-1 15,6 8 0-15,8 2 1 16,5-2 1-16,10 0-1 16,11-2 0-16,14-5 0 15,13 1 0-15,11 0 12 0,9 6-11 16,12 2 11-16,1 0-11 16,8 0 5-16,2-4-4 15,-2 0-1-15,6 5 7 16,3-1-7-16,1 0 14 15,7-4-6-15,5-2-3 16,1-10-5-16,-1-6 0 16,-1-4 0-16,-4-8 10 15,-6 0-11-15,-3-4-8 16,-2 0 1-16,0 0-59 16,9 6-99-16,11-2-129 15,16 3-170-15,191-2-492 16</inkml:trace>
  <inkml:trace contextRef="#ctx0" brushRef="#br0" timeOffset="34056.35">14854 7660 1617 0,'0'0'327'15,"0"0"-159"-15,0-2-38 16,0 2 14-16,0 0-46 15,0-2-53-15,7 4-21 16,4-4-6-16,14-2 18 16,14-4 22-16,20-4-17 0,7-5-25 15,9 4-10-15,6-3-6 16,-5 5 0-16,0 1-1 16,-12 5-12-1,-8 2-8-15,-4 6-3 0,-19-2-18 16,-6 6-30-16,-18 3-72 15,-9-2 19-15,-17 3 70 16,-14 4 46-16,-13 1 7 16,-12 0 2-16,-6-2 11 15,0-2 16-15,6-2 15 16,7-6 21-16,18 0 9 16,11-4 10-16,13 0-2 15,7 0-76-15,11-2 5 0,16 0-9 16,13-4 2-1,20 0-2-15,14-6-15 0,8 2-42 16,0-2-3-16,-4 2 5 16,-6 2 10-16,-10-2 19 15,-13 4 26-15,-13 2 1 16,-19 4-1-16,-8 0-1 16,-13 2 1-16,-11 0 50 15,-8 4-10-15,-10-1-11 16,-11 6 11-16,-6-4 20 15,3 4-12-15,9-5-12 16,7-2-13-16,16 0-17 0,5-4-6 16,10 0-22-1,3 0-59-15,0 0-66 0,5 0-11 16,3 2 31-16,5 0-71 16,4 0-161-16,20-6-938 15</inkml:trace>
  <inkml:trace contextRef="#ctx0" brushRef="#br0" timeOffset="37422.65">15522 9110 709 0,'-2'0'740'0,"2"-2"-549"15,-2 2-79 1,2 0-17-16,0 0-13 0,0 0-8 16,0 0 11-16,0 0-10 15,2 0 2-15,-2 0-11 16,0 0 21-16,0 0 13 16,2 0-23-16,5 2-7 15,9-1 1-15,13-1-1 16,26-1-25-16,21-9-16 15,26-8-13-15,81-21-14 16,31-1-1-16,14 16 0 0,-82 16 0 16,2 0-1-16,-22 8-1 15,-70 0-11-15,-6 0-4 16,-8 0-5-16,38-2-8 16,-20 2-2-16,-22 0-10 15,-18 0 16-15,-13 0 25 16,-9 0 10-16,-8 0 23 15,-5 4 6-15,-14 0-27 16,-14 6-11-16,-19 3-1 16,-18 6 1-16,-11 5 0 15,-9 1-1-15,-3-3-4 16,16-4 4-16,24-10 6 0,26-2 19 16,21-6-13-16,12-3-12 15,17 3-37-15,14-5 8 16,17 0 22-16,26-4 7 15,16 0-53-15,10 1-47 16,5-2-11-16,-6 5-15 16,-8-2-2-16,-11 0 23 15,-16 3 6-15,-15 1 11 16,-17 3-35-16,-14 3-35 16,-12 5-55-16,-37 6-19 15</inkml:trace>
  <inkml:trace contextRef="#ctx0" brushRef="#br0" timeOffset="39121.37">24956 8853 328 0,'-5'-2'1119'16,"3"2"-933"-16,-2 0-131 15,2 0-1-15,0 0 39 0,0 0-6 16,2-2 0 0,0 2 0-16,0-2 3 0,0 2-4 15,0 0-2-15,0 2-9 16,0-2-14-16,0 0 19 15,0-2-53-15,0 2 36 16,0 0-18-16,0 0-20 16,0 0-13-16,0 0 5 15,0 0-8-15,0 2-8 16,0-4 10-16,0 2-4 16,0 0 10-16,-3 0-8 0,3 0 4 15,0 2-7 1,0-2-5-16,0-2 5 0,0 2-4 15,0 0-1-15,0 0 0 16,0 0 5-16,0 0-5 16,0 0-1-16,0 0-1 15,0 0 1-15,0 0 1 16,13 0-1-16,-2 0 1 16,5 0-1-16,5 0 1 15,4 0 1-15,-2 0-2 16,4 0 0-16,-2 0 1 15,-3 0-1-15,-2-2 0 16,-4 0 0-16,-8 2-2 16,-6 0 1-16,-4 0-6 0,-2 2 5 15,-10 0-4-15,-10 2 5 16,-14 4-8-16,-9 2 3 16,-6-2 5-16,-3 0 1 15,5-2 0-15,8 0 1 16,12-2 7-16,14-2-8 15,10-2 0-15,7 0-12 16,2 4-14-16,9-4-35 16,14 2 29-16,15 0 22 15,16-2-10-15,12-4-19 16,7-4-12-16,0-2 14 16,-6 0 7-16,-9 2 12 15,-11 2 8-15,-7 0 9 16,-10-2 2-16,-12 6-1 15,-11 0 0-15,-7 2 0 0,-7 0 10 16,1 2 23-16,-7 0 10 16,-5 0-14-16,-9 4-19 15,-4-4 2-15,-4 2-1 16,0 0 1-16,10 0-2 16,6-2-1-16,11 0-8 15,6-2-1-15,2 0-23 16,6 2-28-16,11-2 30 15,2 4 6-15,15-2-33 16,4-2-19-16,0 0-17 16,0-6 15-16,-5 4 22 15,-3 0 16-15,-14 0 18 0,-9 0 13 16,-7 0 6-16,-7 2 15 16,-5-2 3-1,-11 2-24-15,-6 2-8 0,-10 2-3 16,-3 0-35-16,-5 4-56 15,3-4-71-15,2 2-83 16,-49 2-423-16</inkml:trace>
  <inkml:trace contextRef="#ctx0" brushRef="#br0" timeOffset="40125.69">13686 9013 288 0,'0'-3'663'0,"2"0"-535"0,1-7-89 16,4 5-21 0,-1-4 15-16,5 3 34 0,-7-4-40 15,4 6-16-15,-4 0-11 16,1 2-19-16,-1 2-8 16,-2 2-14-16,0 0 40 15,-2 2 1-15,2 0 1 16,-2 0 7-16,2 4-7 15,2-4 0-15,-2 3-1 16,4-2-20-16,-1 5-142 16,5 4-387-16</inkml:trace>
  <inkml:trace contextRef="#ctx0" brushRef="#br0" timeOffset="40396.85">13849 9001 1414 0,'-2'-4'228'16,"2"4"-99"-16,0 0-51 0,-2-2-53 15,4 2-19-15,-2 0-6 16,0 0 0-16,0 0-1 15,0 0-5-15,0 0-11 16,0 2-29-16,0 2-19 16,0 1 2-16,-2 0-42 0,-1 3-82 15,-1 1-83 1,-3 6-352-16</inkml:trace>
  <inkml:trace contextRef="#ctx0" brushRef="#br0" timeOffset="40597.39">13871 8983 1325 0,'-2'0'196'0,"2"0"-182"0,0 0-14 15,2 2-221-15,8 14-243 16</inkml:trace>
  <inkml:trace contextRef="#ctx0" brushRef="#br0" timeOffset="40766.67">14032 9032 2002 0,'-2'-3'237'0,"-1"6"-237"0,1 4-242 15,-15 47-747-15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4:51:59.339"/>
    </inkml:context>
    <inkml:brush xml:id="br0">
      <inkml:brushProperty name="width" value="0.05292" units="cm"/>
      <inkml:brushProperty name="height" value="0.05292" units="cm"/>
      <inkml:brushProperty name="color" value="#FF0000"/>
    </inkml:brush>
  </inkml:definitions>
  <inkml:trace contextRef="#ctx0" brushRef="#br0">9805 3846 1484 0,'-2'0'183'15,"2"0"-135"-15,-2-2-26 16,2 0 16-16,-3 0 13 15,1-2 1-15,0-2-8 16,2 4 2-16,0-1 8 16,0 0-18-16,0-1-16 15,0 0-5-15,2 0 18 16,0-6-2-16,5 3-17 0,2-4 5 16,4 0-17-16,6 0-1 15,2 3-1-15,0 2-1 16,3 3-5-16,-6 6 0 15,-5 3 5-15,-2 2-9 16,-6 10 10-16,-8 8 22 16,-10 8 7-16,-7 6-14 15,-11 12-14-15,-5 2 9 16,-3 3-9-16,1 1 0 16,-3-4 0-16,1 0 7 15,5-6-8-15,4-4 1 16,8-4 0-16,5-8-1 15,7-4 0-15,5-4-1 16,1-4 1-16,5-4 0 0,5-4 0 16,-1 1 0-1,2-4 7-15,-1 0 1 0,2-1-8 16,-2-2 1-16,-1-2-1 16,4 4-51-16,17 6-258 15</inkml:trace>
  <inkml:trace contextRef="#ctx0" brushRef="#br0" timeOffset="480.89">9674 5015 1498 0,'-3'0'316'0,"3"0"-227"16,-2 0-62-16,0 0-6 15,2 2 22-15,0 2 1 16,-2 4-23-16,2 0 3 15,0 0 0-15,0 0 4 0,4-4-19 16,3-2-1-16,1-2 16 16,6-2 9-16,4-6 21 15,4-6 7 1,1-8 1-16,-1 0-22 0,-7 0 19 16,-6 2 7-16,-9 6-9 15,-6 4 12-15,-7 6-24 16,-8 4-45-16,-6 6 0 15,-4 3-1-15,0 4 1 16,9 1 0-16,2-4-8 16,9 0-5-16,4-4-70 15,5 0-113-15,2 2-95 16,11-4-290-16</inkml:trace>
  <inkml:trace contextRef="#ctx0" brushRef="#br0" timeOffset="1684.55">11350 5167 1774 0,'-3'0'257'0,"3"0"-166"15,-3 0-23-15,6 2-4 0,-3-2 35 16,3 0-28 0,-1 0-38-16,2 2-21 0,3 0 7 15,6 4 2-15,13 2 23 16,12 4 22-16,16-2-2 15,20 1-17-15,17-10-13 16,74-2-8 0,33-3-7-16,9 5-4 0,-70-1-9 15,-80-1-5-15,-1 1 0 16,-3 0-1-16,50 0 0 16,-14 0 0-16,-15 1 1 15,-17 2-1-15,-18 1-15 16,-18-3-47-16,-15 1-94 15,-14 0-46-15,-19 8-103 0,-106 18-563 16</inkml:trace>
  <inkml:trace contextRef="#ctx0" brushRef="#br0" timeOffset="2028.36">11714 5378 1687 0,'2'0'382'16,"10"4"-301"-16,5-4-70 16,20 0 53-16,11-4 38 0,21 2-22 15,8-2-29 1,7-2-8-16,6 0-5 0,-2-2-19 16,-5 2 1-16,-10 2-5 15,-3 2-8-15,-12 0 1 16,-12 0 4-16,-11 2 1 15,-10 0 14-15,-14 0 11 16,-9 0 13-16,-2 0 27 16,-4 2-14-16,2-2-25 15,-3 0-12-15,1 0-19 16,2 2-8-16,0-2 0 16,0 0-13-16,-1 2-65 15,-6-2-110-15,2 4-145 16,-8 8-334-16</inkml:trace>
  <inkml:trace contextRef="#ctx0" brushRef="#br0" timeOffset="3951.36">24245 5123 868 0,'0'0'910'0,"2"0"-711"16,-2 0-95-16,2 0 13 15,6 0-12-15,-6-2-23 16,2-2-26-16,7 2-16 16,5 0-5-16,9 0-7 15,6 0 7-15,0 2-10 16,9-2-7-16,2 2-12 15,3 2 2-15,-1-2-7 16,8 4-1-16,-6 0-2 16,1 4-106-16,47-4-480 15</inkml:trace>
  <inkml:trace contextRef="#ctx0" brushRef="#br0" timeOffset="4634.39">27164 5384 1493 0,'-4'-2'294'16,"2"-2"-194"-1,-3 2-5-15,5 2 10 0,2 0 3 16,5 0-33-16,4 2-17 15,9 2 25-15,9-2 29 16,7 4-17-16,11-4-40 16,1 2-13-16,6-2-13 15,0-2-19-15,-4 0 5 16,0 0-9-16,-10 0 0 16,-14 0-6-16,-7 0 1 15,-13 0 0-15,-8 0 10 16,-10-2-11-16,-5 2-6 15,-16 0 6-15,-15 0 9 0,-4 0 0 16,7-2 15 0,13 2 20-16,22 0-16 0,10 0-28 15,8 4-19 1,17 4 18-16,15 2 1 0,24 8 9 16,21-4-9-16,7 6-85 15,79 16-486-15</inkml:trace>
  <inkml:trace contextRef="#ctx0" brushRef="#br0" timeOffset="6611.21">13655 6709 1538 0,'-2'-2'221'0,"2"4"-140"16,0-4-36-16,-2 2 10 16,4 2 19-16,-2-4 29 15,0 2-22-15,0 0-3 16,2 0-6-16,-2 0-21 16,0 0-22-16,2 0-10 15,-2 2-2-15,0-2-7 16,0 2 4-16,3-2-5 15,2 4 3-15,10 1 15 16,5-1 21-16,20-1 1 16,16 4 8-16,17-2-13 15,16-1-10-15,11 2-7 16,3-2-12-16,4 3-6 0,-2-2 2 16,-1 0-2-16,-4-1-8 15,-4-3 1-15,-7 3-1 16,-8 5 0-16,-12-5 0 15,-20 0-1-15,-15 0-6 16,-22-2-25-16,-4-2-32 16,-11 0-2-16,-8 0-26 15,-14-2-91-15,-15-1-86 16,-15 2-100-16,-128-3-398 16</inkml:trace>
  <inkml:trace contextRef="#ctx0" brushRef="#br0" timeOffset="7050.26">13783 6868 1571 0,'-3'0'195'0,"3"0"-144"0,3 0-25 16,5 2 56-16,17-2 37 15,13 2 31-15,16 0-38 16,12 0-29-16,5-2-28 15,5 0 4-15,-2 0-26 16,-8 0 6-16,-1-2 1 16,-11 0-4-16,-5 0-9 15,-5 2-3-15,-8 0 5 16,-7 0-11-16,-13 0-3 0,-3 0 1 16,-11 0 19-16,-2 2 20 15,-2 0-7-15,-1-2-10 16,1 0-8-16,-2-2-6 15,2 2-3-15,0 2-5 16,2-2-4-16,0 0-6 16,0 0-5-16,2 0 0 15,-2 0-1-15,0 0 0 16,2 0 0-16,-2 0 0 16,0-2-1-16,4 2 0 15,-4 0 1-15,0 0-14 16,0 0-43-16,0 2-121 15,0 0-274-15,25 4-188 0</inkml:trace>
  <inkml:trace contextRef="#ctx0" brushRef="#br0" timeOffset="8098.48">19522 6788 1652 0,'2'0'264'0,"-2"0"-198"16,4 0-27-16,7 0 61 0,10 0 31 16,8-4-38-1,8 4-8-15,13-2-16 0,6-1-9 16,-2 2 5-16,7-2-28 16,1 2-13-16,-6 1-7 15,-4 1-10-15,-8 2-7 16,-13-2-1-16,-13 2-23 15,-16-1-102-15,-13 6-66 16,-15 0 90-16,-22 10-87 16,-21 4 14-16,-8 0 19 15,-1-6 135-15,9-4 21 16,15-4 100-16,19-4 22 16,14 0-20-16,21-2 27 15,23-2-72-15,23-6 0 16,26 2 13-16,28-2-23 0,10-4-19 15,3 2-11 1,-4 2-16-16,-13 2-1 0,-16 2-1 16,-17 2-52-16,-21 2-275 15,-15-6-684-15</inkml:trace>
  <inkml:trace contextRef="#ctx0" brushRef="#br0" timeOffset="9370.95">13633 8057 1776 0,'-2'0'285'0,"2"2"-156"16,0-2-45-16,2 0-21 15,-2 0 9-15,3-2 3 16,-1 2 11-16,0 0 13 16,0 0-23-16,0 0-25 15,5 0-15-15,9 0-15 0,8 0 9 16,10 0-18 0,8 0-10-16,5 0 16 0,1-2-18 15,2 2 1-15,-2 0 5 16,-5-2-5-16,-5 4-1 15,-9-2 0-15,-12 2-9 16,-5 0-21-16,-14 2-26 16,-10 2-35-16,-5 6 59 15,-14 4-46-15,-15 4-13 16,-2 0 29-16,-6 0 27 16,3-6 35-16,7-2 0 15,10-2 6-15,5-6 5 16,13 0 7-16,8-2 16 15,8-2 14-15,2 0-48 16,12 0 8-16,9-4-1 0,18 0 20 16,17-6-4-16,7 2-14 15,-1-4-8-15,-1 2 7 16,-1 0-2-16,-8 0 0 16,-6 4 0-16,-10 2 6 15,-16 0-12-15,-8 4 0 16,-12 0 6-16,-7 0 12 15,-1 2 0-15,-12 0 0 16,-6 2-11-16,-12 2-6 16,-7 4-1-16,1-2 0 15,-3 0-1-15,7 2-32 16,7 0-92-16,4 0-94 0,12 20-273 16</inkml:trace>
  <inkml:trace contextRef="#ctx0" brushRef="#br0" timeOffset="12053">16121 8332 2018 0,'0'0'297'0,"0"-3"-123"15,0 3-92-15,3 0-44 16,6-1-5-16,2-2 4 16,7-2 23-16,11-1-12 15,7-7-18-15,6 1-10 16,3 1-10-16,-1-2-2 16,-1 1-8-16,-3 4-1 0,-7 2 0 15,-11-2 1 1,-6 6 0-16,-12 2-2 0,-4 0-5 15,-7 2 7 1,-11 2 1-16,-10 8 7 0,-11-2 1 16,-7 7-8-16,1-8-1 15,10 1 23-15,12-6-1 16,12-1 1-16,9-3-13 16,4 0-10-16,7 0-7 15,9-3-8-15,13 2-3 16,13-3-48-16,8 1-140 15,6 3-163-15,52-10-315 0</inkml:trace>
  <inkml:trace contextRef="#ctx0" brushRef="#br0" timeOffset="14422.41">22803 10102 1563 0,'3'0'291'16,"0"0"-147"-16,10-2-47 15,7-2-56-15,13-4-10 0,9 0 4 16,8 2-10-16,-4 0-17 16,-3 2 0-16,-5 0-7 15,-12 4-2-15,-10-2 1 16,-10 4-54-16,-15 4-74 15,-24 8 47-15,-23 6-96 16,-23 2-94-16,-13 0 148 16,-4-6 123-16,3-5 192 15,14-6 1-15,6 0-44 16,20-4 32-16,19 2-88 16,20-2-48-16,22-1-34 15,16 0-2-15,23 0-9 0,24-1-9 16,20-2-126-16,19-1-180 15,191-20-564-15</inkml:trace>
  <inkml:trace contextRef="#ctx0" brushRef="#br0" timeOffset="15292.46">25415 10186 1703 0,'-2'-1'300'0,"2"2"-128"16,2-2-44-16,2 2-70 15,10 2-57-15,11 2 15 16,6 4 17-16,15-1 9 16,8 3-10-16,6 0-4 15,11-1-14-15,5-2-2 16,2-6 0-16,5-2 1 15,4-9-4-15,4-2 0 16,1-5-1-16,-1-7-7 16,-1-3 6-16,-3-6 1 15,3-6-8-15,-5-10 11 0,-7-12-10 16,-1-11 11-16,0-11-6 16,-11-12 16-16,-5-10-5 15,12-63 5-15,-55 113-11 16,13-52-11-16,-14 12 12 15,-12 9 9-15,-16 16 15 16,-12 6-4-16,-10 3-16 16,-13 4 1-16,-6-6-7 15,-8-4-8-15,2-5 5 16,-9 2-7-16,1 8 1 16,-11 11 3-16,-4 8-4 15,-11 10-1-15,-11 6 0 0,-3 8 0 16,-8 2-7-1,-3 8 8-15,5 5-1 0,-7 6 1 16,3 5-1-16,2 12-8 16,3 8 8-16,2 16 2 15,7 12-1-15,-1 12 0 16,12 8-1-16,15 0 0 16,22-3-7-16,28-7 8 15,19 2-15-15,25 6-35 16,20 13-118-16,18 7-162 15,141 144-426-15</inkml:trace>
  <inkml:trace contextRef="#ctx0" brushRef="#br0" timeOffset="15890.71">27095 10018 1895 0,'0'0'293'0,"5"0"-221"0,3 4-48 16,13 2 0-16,10-2-9 15,15 4 1-15,12-4-4 16,12 4-3-16,12-4 6 16,7 0-7-16,7 0-8 15,-1 2 0-15,-3 4 2 16,-7-2-2-16,-7 0 0 15,-5-2 0-15,-8-2 0 16,-3-6 6-16,-6 0-5 16,-8-8 0-16,-5 0 8 15,-5-6 12-15,-5-4 21 0,-6-4 27 16,-2-2 10 0,-6-4-4-16,0-2 2 0,-11-1-10 15,-4 4-13 1,0 0 0-16,-4 5-1 0,0 5-25 15,-6 0-14-15,4 7-2 16,0 0-12-16,2 4 8 16,0 2-8-16,0 2 0 15,2 0-1-15,-2 4 0 16,0 0-6-16,0 0-17 16,-2 0-68-16,-2 4-119 15,-7 0-358-15,-70-5-1139 16</inkml:trace>
  <inkml:trace contextRef="#ctx0" brushRef="#br0" timeOffset="19536.75">14885 10903 1218 0,'7'0'244'0,"4"0"-55"0,0 0-21 15,3 0-24-15,-6-3 44 16,-1 3-22-16,-3-1-10 16,-2 1 20-16,-2-3-32 15,0 3-17-15,0 0-29 16,0-2-16-16,0 2-14 15,0-2-17-15,0 2-11 16,0 0-1-16,0 0-25 0,0 0-14 16,0 0 7-16,0 0-7 15,0 0-1-15,0 0-15 16,0 0-14-16,0 2 12 16,0-2-6-16,6 0 7 15,2 2-7-15,5 2 18 16,14-1-24-16,4 2-16 15,1-3-8-15,-1 2-15 16,-2-1 3-16,-9-2 7 16,-3 2 34-16,-5-2 13 15,-3 3 2-15,-5-4 9 16,0 4 1-16,-4-4 0 16,0 2 6-16,-2 1 11 0,0-3 2 15,0 0 16 1,0 0-1-16,0 1-8 0,-9 6-1 15,-16 11-2-15,-18 10-17 16,-20 13-6-16,-14 4-2 16,-4-5-5-16,2 0 5 15,10-10-8-15,15-6 8 16,17-4-17-16,18-8-59 16,13-6-102-16,12-2-96 15,12 0 30-15,6-4-102 16,67-20-438-16</inkml:trace>
  <inkml:trace contextRef="#ctx0" brushRef="#br0" timeOffset="20181.09">10906 11021 237 0,'4'2'759'0,"0"4"-759"15,6-2-85-15,12 7-245 0</inkml:trace>
  <inkml:trace contextRef="#ctx0" brushRef="#br0" timeOffset="20234.5">10953 11055 765 0,'-2'2'111'16,"2"0"-111"-16,-5 14-104 16</inkml:trace>
  <inkml:trace contextRef="#ctx0" brushRef="#br0" timeOffset="20866.87">9065 11580 714 0,'-2'0'794'0,"4"-2"-578"16,-2 2-60-16,4-2-55 15,4 0-22-15,3-2-14 16,5 0-5-16,-1 2-6 15,5 2-15-15,0 0-18 16,-4 0-3-16,-1 2-12 16,-1 2-5-16,1 0 0 15,3 0 5-15,-1 0-5 0,6 0 0 16,-3 0-1 0,-5 0 1-16,-5 2-1 0,-12 2-11 15,-19 8-14 1,-8 8-35-16,-20 6-74 0,-4 0 11 15,-3-3 62-15,5-8 44 16,-3 2 17 0,10-5 1-16,2-4 5 0,11-3-5 15,6-2 8-15,11-5-9 16,12 0-15-16,6-2-150 16,19-6-360-16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4:52:41.557"/>
    </inkml:context>
    <inkml:brush xml:id="br0">
      <inkml:brushProperty name="width" value="0.05292" units="cm"/>
      <inkml:brushProperty name="height" value="0.05292" units="cm"/>
      <inkml:brushProperty name="color" value="#FF0000"/>
    </inkml:brush>
  </inkml:definitions>
  <inkml:trace contextRef="#ctx0" brushRef="#br0">14546 5015 2046 0,'0'-2'295'0,"0"2"-226"16,2 0-67-16,-2 0 5 15,0 0 35-15,3-2 14 16,-3 2-4-16,3 0 1 16,-1-2-10-16,9 0-8 15,2 0-13-15,7-2-2 16,7 0-5-16,8 2 3 16,7 0-9-16,8 0-3 0,3-2 4 15,5-2-10 1,3 2 1-16,-6-4 8 15,3 0-9-15,-9 0-11 16,-9 0-46-16,-7 2-57 16,-17 3-75-16,-9 3-43 15,-16 9-122-15,-67 39-126 16</inkml:trace>
  <inkml:trace contextRef="#ctx0" brushRef="#br0" timeOffset="4674.43">20451 3341 1549 0,'-4'0'309'0,"4"-3"-177"0,-7 3-5 15,5 0-1 1,2 0-31-16,0 3-35 0,0-3-9 16,2 0-3-16,-2 0 7 15,0 0-19-15,2 1-13 16,-2-1-14-16,7 0-2 15,-1 3 7-15,8 1 5 16,10 2 7-16,5 2-1 16,7-4-10-16,4 2-6 15,0-1-7-15,0 2-1 16,1-1 0-16,1-2-1 16,-1 0 2-16,5 4-1 15,0-4 0-15,3-2-1 16,1 2 1-16,5-4 1 15,-4 2-2-15,5 0 1 16,4 2-1-16,-4 2 1 16,-1-2 1-16,5 0-1 0,-4 0-1 15,2 2 0-15,-2 2 0 16,-2 0 0-16,-1 0 0 16,2 4 0-16,1-4 0 15,2 4-1-15,3-4 1 16,-3 0 1-16,0 2 0 15,-3-4-1-15,1 0 0 16,-1 4 1-16,1-6-1 16,-2 0 1-16,1 2-1 15,-1 2 0-15,-3-2 0 0,0-2-1 16,0 0 0 0,1-2 1-16,4 4-1 0,-3-2-4 15,-2 2 5-15,1-2 1 16,-2 0 4-16,2 0-5 15,2 0 0-15,2 0 0 16,4 0-1-16,-1 2 1 16,7 0-1-16,-4-1 1 15,2-2 0-15,-3 1 1 16,3-2-1-16,-2 3 0 16,3 0 1-16,4 1-1 15,2-2-1-15,3 3 1 16,1 0 0-16,-6 0 0 15,1-3 1-15,-1 0-1 16,-3-3 2-16,3 1-2 16,-1 1 0-16,1-3 0 0,2 4-1 15,-2-3 1-15,3-1-1 16,-2 0-8-16,4-1 9 16,2-3 1-16,4 1 0 15,4 3-1-15,8-2 0 16,4 1 8-16,1-2-8 15,-5 2-1-15,-1-2-5 16,-4-1 6-16,-2-3 0 16,0 0 9-16,-1-1-8 15,3-2-2-15,-2-2-7 16,0-4 8-16,2-4 1 16,-1 4-1-16,1-6-1 15,-2 2 1-15,-2-2-1 16,-8-2-8-16,-1 2 7 0,-11 0 2 15,-1 0 0-15,-11 2 0 16,-2 2-1-16,-5-4-4 16,1-3 5-16,-3 2 6 15,-2-8-1-15,3-1-4 16,-3-2 7 0,2-6-8-16,1 0-1 0,1 2-17 15,-1 2 12-15,-8 7 3 16,-8 4 3-16,-10 0 11 15,-5 2-1-15,-5-2 5 16,-3-3 5-16,-2-4-5 16,-4 4-2-16,-2-2 1 0,4 0-8 15,4-4-6-15,0 4 1 16,-2 0-1-16,0-2 7 16,1 2-5-16,-3-1-2 15,0-5 0-15,-3 3 1 16,3-6-1-16,-4 5 0 15,0-2 0-15,-3 6 1 16,-2 0-1-16,4 2 9 16,-1-2-8-16,0 2 0 15,-1 2 0-15,-3 1-1 16,4 7-7-16,-3 4 1 0,1 3-8 16,-8 0 14-1,1 0 0-15,-4 0 0 0,-8-3-5 16,-2 3 5-1,-4-6 1-15,-5-1 5 0,-7 0-6 16,1-2-2-16,-10-2 2 16,4 0-6-16,-6 0 4 15,-6 0 2-15,-1 4-9 16,-7-2 8-16,6 3 0 16,-3-2 0-16,3 1 1 15,-1-3-1-15,-1 6 1 16,-3-2 0-16,-5 2 0 15,-8 2-1-15,-5 0 0 16,-2 3 0-16,-9-5-5 16,-6 1 6-16,2-2-2 0,-7-4-4 15,0 0-3-15,-3 2 8 16,4 0-5-16,0-2 6 16,2 0-1-16,6 2 1 15,-1 2 0-15,-1 0 0 16,-1 0 0-16,-4 2 1 15,-2 0-2-15,-7-2 1 16,-60-10 0-16,-9-5 0 16,4 12 0-16,123 14-1 15,-2 1 1-15,3 3-1 16,-59-7-5-16,2 3 6 16,-2 1 0-16,1 7 0 15,-1-2 0-15,0 4 0 0,-65 8 0 16,-4 6-1-16,-9 3-5 15,136-17 6-15,3 2 0 16,-1-3 1-16,-53 10-1 16,4-6-1-16,9 6 1 15,7-4 0-15,5 4 0 16,3 4-1-16,6 0 1 16,-1 6-2-16,-2 6-4 15,-7 2 6-15,0-2 0 16,-4 2 1-16,4-2 0 15,10-4-1-15,4 2 0 16,15 1 0-16,2 1-1 16,6 0 0-16,1 4 0 15,0 4-5-15,2 2 5 16,3 2 1-16,1 2-1 0,4 2 1 16,1-1 0-16,7-3 0 15,-2 0 1-15,6-4 0 16,6 0-2-16,5-4 1 15,3 4-2-15,9 0 1 16,0 4 0-16,6 0 1 16,5 1-1-16,0-7 1 15,0 4 0-15,2-4 0 16,2 2 0-16,1-4 0 16,-3 0 0-16,5-4 0 15,-3-2 1-15,3-4-1 16,1-2 0-16,-1-2 0 0,1-2 0 15,4-6 1-15,-1 2-1 16,2-5 2-16,-4 3-1 16,0-4 0-16,-7-1 0 15,-2 2-1-15,-3-1-1 16,4 2 0-16,-6-4 0 16,0 2 0-16,-2-4 0 15,1 2 1-15,-1-4 0 16,0 0 0-16,0 0 0 15,-2 0 0-15,0 0 0 16,0 0 6-16,0-2-6 16,0 2 0-16,0-2 0 15,0 0 2-15,0 0-1 0,0 0 7 16,0 0-1-16,0 2-5 16,0-2-1-16,0 0 5 15,0 0-5-15,0 0 0 16,0 0 0-16,0-2-1 15,0 2 1-15,0 0 4 16,0 0-5-16,0 0 6 16,0 0-5-16,0 0 1 15,0 0 7-15,0 0-3 16,0 0-5-16,0 0 11 16,0 0-6-16,0 0 2 15,0 0-1-15,0 0-5 0,0 0 5 16,0 0 1-1,0 0-7-15,0 0 0 0,0 0 5 16,0 0-5-16,0 0-1 16,0 0 1-16,0 0 0 15,0 0-1-15,0 0-1 16,0 0-1-16,0 0-14 16,-11 0-41-16,-4 6-185 15,-74 16-430-15</inkml:trace>
  <inkml:trace contextRef="#ctx0" brushRef="#br0" timeOffset="10876.48">21814 4716 1487 0,'0'0'348'0,"0"2"-210"16,-2-2-54-16,2 0 14 15,2 0-19-15,-4 0-13 16,4 0-19-16,-2 0-7 15,0 0 1-15,0-2-26 16,0 2-15-16,2 0-7 16,-4 2-32-16,2 4-126 15,-6 4-83-15,-19 30-396 16</inkml:trace>
  <inkml:trace contextRef="#ctx0" brushRef="#br0" timeOffset="11534.21">21716 5131 2214 0,'-4'-8'225'16,"4"2"-135"-16,4-4-48 16,1 2-20-16,-1 0 20 15,3 2-13-15,-2 2-22 16,-5 0-7-16,-12 12-85 0,-17 24-241 16,-119 176-362-16</inkml:trace>
  <inkml:trace contextRef="#ctx0" brushRef="#br0" timeOffset="14754.6">15480 6577 1638 0,'-2'-2'465'0,"-1"2"-391"0,1-2-46 16,4 2-14-16,-2 0-5 15,3 0 3-15,-3 0 30 16,2 0 13-16,-2-4-14 15,3 2-31-15,10 0-1 16,9-2-1-16,24 0 4 16,29-2-3-16,20-4 4 15,84-4-7-15,23-2-6 16,1 0 0-16,-74 6-7 16,-73 4-10-16,-4-1-35 15,-11 2-4-15,35-3-14 16,-25-1-40-16,-30 8-74 15,-33 9-44-15,-26 6 66 16,-24 6 22-16,-13 2 140 0,-10-2 29 16,-4-2 88-16,-3-2 4 15,7 2-7-15,10 0 11 16,8-6-17-16,22-2-32 16,18-8 7-16,21-2 1 15,22-4-69-15,17-8 1 16,20-2-10-16,21-6 6 15,22-2-12-15,73-18 0 16,21 6-29-16,6 0-34 16,-70 19-13-16,-72 10-61 15,0 3-25-15,-6 4-87 16,173 14-827-16</inkml:trace>
  <inkml:trace contextRef="#ctx0" brushRef="#br0" timeOffset="15897.15">22146 6565 1930 0,'0'0'228'0,"3"0"-169"15,-1 0-37-15,2-2-1 16,6-2 18-16,0 0 11 16,13 0-35-16,10-6 6 15,7 2-20-15,10 2 13 16,2-4-13-16,4 4 4 16,4 2-5-16,-2 0 0 15,-4 2-8-15,-2-2 7 16,-6 2 1-16,-4 2 0 15,-3 0 4-15,-13 2-4 16,-8-2-8-16,-14 4-13 16,-4-4 21-16,-4 2 14 15,-7-2 25-15,-5 2 3 0,-11 2 3 16,-4-2 2-16,0 0 14 16,7 0 17-16,10-2-25 15,12 0-34-15,8 0-19 16,15-2-28-16,10 2 22 15,23-4 0-15,8 2-42 16,11-4-51-16,-2 0 0 16,-3 2-5-16,-2 2 41 15,-5 0 33-15,-13-2-138 16,-12 2-195-16,-41-16-934 16</inkml:trace>
  <inkml:trace contextRef="#ctx0" brushRef="#br0" timeOffset="17172.05">9279 8151 2053 0,'0'0'354'15,"-2"0"-215"-15,-2 0-35 16,1 0-34-16,-1 2-41 0,4-2-7 16,0 0 5-16,0 0-1 15,4 0-11-15,-4 0-10 16,0 0-5-16,0 0-6 16,3 0-48-16,-3 2-245 15,4 2-291-15,6 6-283 16</inkml:trace>
  <inkml:trace contextRef="#ctx0" brushRef="#br0" timeOffset="17517.24">9375 8159 1617 0,'-7'2'240'15,"3"0"-168"-15,-5 0-50 0,3 2-5 16,6-4-17-16,9 0-1 15,3 0-5-15,15 0 3 16,11-6 2-16,9 0-38 16,2-2-9-16,-2 0 25 15,-7 2-3-15,-11 0 25 16,-9 4-9-16,-11 2 10 16,-9 4 9-16,-9 4 27 15,-13 8 41-15,-7 8-44 16,-13 4 1-16,-3-2 23 15,-2-2 17-15,7-3 2 0,9-7-20 16,11-9-2 0,11-2-12-16,9-3-32 0,7-4-10 15,12 0-117-15,13-9-67 16,17-1-64-16,94-44-669 16</inkml:trace>
  <inkml:trace contextRef="#ctx0" brushRef="#br0" timeOffset="17942.9">13052 8045 1757 0,'-10'-2'366'0,"1"2"-366"0,1 0-44 16,4 6-74-16,6 0 31 15,2-2 42-15,2 0-108 16,6 0-75-16,35-12-959 15</inkml:trace>
  <inkml:trace contextRef="#ctx0" brushRef="#br0" timeOffset="18194.31">15527 8059 1440 0,'-5'0'0'16,"3"2"-15"-16,-4 12-501 15</inkml:trace>
  <inkml:trace contextRef="#ctx0" brushRef="#br0" timeOffset="18341.43">15580 8079 707 0,'-8'0'324'0,"3"2"-243"0,-6 2-71 16,0 0-10-16,-3 0-60 15,5 2-49-15,1-4 22 16,-6 6-101-16</inkml:trace>
  <inkml:trace contextRef="#ctx0" brushRef="#br0" timeOffset="19396.2">14839 8031 1197 0,'0'0'318'0,"2"0"-195"0,-2 0-53 16,2 0-17-16,-2 0-28 15,0 0-24-15,2 0-1 16,2 0 0-16,1-2 0 16,6 2 11-16,-2 0 23 15,2-3 7-15,9 2 2 16,3-5-31-16,8 2-12 16,9-3-6-16,11 0-27 15,12-4-10-15,8 2-5 16,9-4-23-16,0 2 1 15,3-1 1-15,-8 2-30 16,-7 6 52-16,-6-5 47 16,-11 8 0-16,-6-2 0 15,-12 2 2-15,-11 1 28 16,-8 0 24-16,-10 0-17 0,-2 0 62 16,-6 1 33-16,-9 2 32 15,-5 1-56 1,-11 3-42-16,-9 4 1 0,0 0 19 15,-3 2-23-15,12-8-21 16,10 4-17-16,9-9-11 16,10 0-14-16,10 0-12 15,17-2 1-15,19-5-4 16,25-2-16-16,23-5-61 16,13 0-41-16,5 1 25 15,1 8 70-15,1 1 37 16,-10-1-62-16,-6 4 9 15,-15-3 39-15,-21 4 2 16,-19 0-2-16,-21 4 6 0,-13-3 9 16,-18 1 58-16,-4 2 71 15,-16 3-46-15,-11 4 5 16,-10-3-8-16,-3 1 13 16,6-1 15-16,14-2-12 15,13-2-27-15,11-3-38 16,11-1-31-16,15 3-18 15,22-3 11-15,21-4-23 16,24-2-51-16,19-5-72 16,2 6-24-16,9 0 114 15,-6 4 36-15,2 1-98 0,-10-3-47 16,-9 2-140-16,92-20-805 16</inkml:trace>
  <inkml:trace contextRef="#ctx0" brushRef="#br0" timeOffset="23071.03">20420 10632 1605 0,'0'-3'366'16,"0"3"-180"-16,0 3-51 15,0-3-57-15,0 0-36 16,-2 1 24-16,2-2 45 16,0 1-23-16,0 0-31 15,0 0-1-15,0 0-32 16,0 0 1-16,0 0 5 0,0 0 0 16,0 0 2-1,0 0-10-15,0 0-5 0,0 0 2 16,0 0-4-16,0 0-7 15,0 0-8-15,0 0 0 16,0 0 11-16,0 0-10 16,0 0 0-16,0 0 7 15,0 0-1-15,0 0-5 16,0 0 8-16,0 0-9 16,0 0 0-16,0 0 0 15,0 0 7-15,0 0-1 16,0 0-6-16,0 0-1 15,0 0 0-15,0 0 0 16,0 0 6-16,0 0-5 16,0 0 0-16,0 0 0 0,0 0 0 15,0 0 0-15,0 0 0 16,0 0 0-16,0 0-1 16,0 0 0-16,0 0 0 15,0 0 0-15,0 0 0 16,0 0-1-16,0 0 1 15,0 0 4-15,0 0-3 16,0 0-1-16,0 0 1 16,0 0 0-16,0 0 7 15,0 0-6-15,0 0 4 16,0 0-6-16,0 0-2 16,0 0 1-16,0 0-20 15,0 0-60-15,0 0-125 16,0 0-170-16,18 23-162 15</inkml:trace>
  <inkml:trace contextRef="#ctx0" brushRef="#br0" timeOffset="23881.73">21371 10724 1620 0,'0'0'485'0,"0"0"-327"16,0 0-85-16,0 0-31 0,0 0 11 15,0 0 5 1,2-2-20-16,-2 4 10 0,5-4 0 16,-5 4-15-16,-7-4 9 15,7 2 0-15,0 0 3 16,0 0 3-16,0 0-5 16,0 0 2-16,0 0-10 15,0 0-16-15,0 0-7 16,0 0-12-16,13-2-4 15,1 0 4-15,9-4 11 16,10 0-11-16,7-2 0 16,6-4 0-16,8 2 0 15,-3-2 1-15,3 2 0 0,-1 2-1 16,3-2-1-16,-11 3 0 16,-5 2-11-16,-13-1 2 15,-10 3-4-15,-8 3-16 16,-9 3-12-16,-5 3-10 15,-12 2 5-15,-10 11 20 16,-17 4-16-16,-14 3-1 16,-5-2 35-16,1-6 9 15,8-2 1-15,5-2 11 16,13-4 9-16,14-2 11 16,11-8 8-16,11 0-13 15,11-2-21-15,14-6 8 16,22 0-6-16,20-10-7 15,15 0 8-15,4 0-9 16,6 0-10-16,-3 4 10 16,-2 6-8-16,-4 4 5 0,-10 2-229 15,52-15-372-15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4:53:18.626"/>
    </inkml:context>
    <inkml:brush xml:id="br0">
      <inkml:brushProperty name="width" value="0.05292" units="cm"/>
      <inkml:brushProperty name="height" value="0.05292" units="cm"/>
      <inkml:brushProperty name="color" value="#FF0000"/>
    </inkml:brush>
  </inkml:definitions>
  <inkml:trace contextRef="#ctx0" brushRef="#br0">3188 9226 1571 0,'-3'-2'261'0,"1"0"-130"16,-2-4-13-16,2 2-23 16,-5 2-37-16,3 0-1 15,2 0-1-15,2 0-23 16,0 2 10-16,-3-2 7 16,3 2 4-16,0-2-2 0,3 2 5 15,-3 0-9-15,0 0-7 16,0 0-13-16,-3 2-10 15,3-2-18-15,0 6-20 16,0 12-5-16,7 14 19 16,2 12 6-16,2 6 0 15,4-6-2-15,8-4-4 16,-1-9 6-16,4-8-1 16,-3-5 0-16,2-7-14 15,-3-5 8-15,-2-10-2 16,2-2 9-16,-1-10 19 15,0-4-8-15,0-9-1 16,-6 0 11-16,1-6-9 16,-10-1-4-16,-4 2 20 15,1-2-2-15,-8 6 11 0,3 6-4 16,-2 4 5-16,-1 10-14 16,3 2 6-16,0 6-17 15,2 2-13-15,2 6-13 16,3 8-34-16,5 24 34 15,11 22 13-15,8 24 6 16,4 11-5-16,-2 3 0 16,-2 0-1-16,-4-3 0 15,-10-8-1-15,-13-6-13 16,-8-7 7-16,-11-10-11 0,-6-13-11 16,-2-14 26-1,-2-12 3-15,3-15 0 0,0-14 12 16,-1-19-12-16,3-18-6 15,1-18-9-15,11-11 8 16,5-4-4-16,12 6 4 16,6 4-2-16,11 9-9 15,8 7-5-15,-1 8-7 16,2 10 8-16,-2 8-7 16,-4 8-11-16,-4 10-10 15,-1 6 4-15,-7 6-16 16,-1 2-107-16,-1 8-172 15,3 16-1229-15</inkml:trace>
  <inkml:trace contextRef="#ctx0" brushRef="#br0" timeOffset="693.41">4821 9204 1972 0,'-3'0'336'16,"3"-2"-183"-16,0 2-49 16,3 0-52-16,4-2-16 15,-1-2-12-15,13-6 33 16,10-2-1-16,10-8-19 0,6-1-13 15,0 2-23-15,-5 2-1 16,-1 2-1-16,-5 7-59 16,-12 2-147-16,-4 7-91 15,-11 9-58-15,-14 11-101 16,-65 59-320-16</inkml:trace>
  <inkml:trace contextRef="#ctx0" brushRef="#br0" timeOffset="842.61">4884 9342 1255 0,'-10'6'486'0,"4"-2"-318"15,-7 4-30-15,11-5-1 16,4-3-47-16,6 0-6 16,8-3 75-16,6-5-23 15,14 2-35-15,4-4-53 0,2-4-47 16,0 4-1-16,-1 0-111 16,-3-2-355-16,45-32-1006 15</inkml:trace>
  <inkml:trace contextRef="#ctx0" brushRef="#br0" timeOffset="1794.5">6264 8871 1750 0,'0'0'363'0,"0"0"-245"0,0 0-65 16,6 8-52-16,-2 8 35 15,2 6 18-15,5 8-14 16,5 2-14-16,-3-4-13 16,-1-3-11-16,-3-4 10 15,-1-6-7-15,-6-4-4 16,1-7 0-16,-3 1 4 15,0-5-4-15,0 0 13 0,0-2 12 16,-3-2 25 0,-3-4-6-16,2-13-27 0,2-7-18 15,2-9-7-15,10-4-6 16,9 5-4-16,7 2 5 16,6 8-3-16,3 6 0 15,-2 10 15-15,1 8 0 16,-5 10-8-16,-2 8 8 15,-3 6 0-15,-6 6 2 16,-2 0 5-16,-3 0 4 16,-9-4-10-16,0-8 8 15,-4-4 0-15,-2-6 0 16,2-6 4-16,0 0 8 16,2 0 5-16,-2-6-1 15,-2-7-5-15,0-10-19 0,2-7-1 16,2-6 0-16,8-2-11 15,3-4-10-15,5 2-4 16,1 10 10-16,4 12-9 16,-3 9 10-16,6 13 1 15,1 10 13-15,0 9 5 16,2 3-4-16,2 4-1 16,-4 2 1-16,0 2 0 15,-5-4 0-15,-4-4-1 16,-4-4 7-16,-8-4-5 15,-2-6-2-15,-4 2 0 16,-2-8 0-16,-2 0-18 0,0 3-163 16,-15-5-269-16</inkml:trace>
  <inkml:trace contextRef="#ctx0" brushRef="#br0" timeOffset="2503.69">7161 8631 1442 0,'-3'-5'253'0,"3"1"-175"15,0-4-57-15,-2 7-13 16,2-4 65-16,0 5-2 16,-2-2-23-16,-3 0 9 15,5 0 25-15,-2-2-1 16,0 2-12-16,0-2-12 15,2 2-9-15,-2-2 6 16,-1 2-15-16,1-2 9 0,2 0-7 16,0 4-19-1,0-2-11-15,-2 2-4 0,2-2 0 16,0 2-6 0,0 0 0-16,0-4-1 0,0 8 0 15,2-4 0-15,-2 0 0 16,0 0 6-16,0-4-5 15,0 4 7-15,0 0 1 16,0 0 7-16,0 0 1 16,0 0-2-16,0 0-5 15,0 0-2-15,0 0-7 16,0 0 5-16,0 0-5 16,0 0 5-16,0 0-6 15,0 0 1-15,0 0 0 0,0 0 1 16,0 0 4-16,0 0-5 15,0 0 8-15,0 0-4 16,0 0-4-16,0 0-1 16,0 0 1-16,0 0-1 15,0 0 0-15,0 0 0 16,0 0-15-16,0 0-8 16,0 0-53-16,0 0-40 15,0 0-68-15,-11-4 29 16,8 2-26-16,1 4-149 15,-15 0-902-15</inkml:trace>
  <inkml:trace contextRef="#ctx0" brushRef="#br0" timeOffset="5175.54">6700 9042 1540 0,'0'0'282'15,"2"0"-186"-15,4-3-66 16,5 2 13-16,7-4 58 16,2 0 1-16,5-6-26 15,-1 1-19-15,5-5-6 16,-2 0-13-16,-2-1-17 0,-1-2 9 16,-2 6-9-1,-1-2 12-15,-11 4 12 0,-1 0 16 16,-9 2 7-16,0-2-11 15,-4 0-20-15,-7-4-30 16,-12 2-7-16,-4 0 0 16,-10 2 1-16,-7 4 4 15,-6 2-4-15,-6 0 6 16,0 8 3-16,2-2 5 16,-5 2 6-16,8 6 6 15,-3 6 9-15,-1 12-6 16,-5 12 2-16,4 14 1 15,5 10-8-15,13 0-4 16,15 3-19-16,21-3 4 16,16-6 0-16,14 0-5 0,15-8-1 15,9-8 8 1,7-9-7-16,6-9 0 0,4-8-1 16,2-13 0-16,-6-4 0 15,-1-12-6-15,-4-2 0 16,-1-10 6-16,-4 2 0 15,-5-8-39-15,-10 3-45 16,-7 2-78-16,-10 0-176 16,-17-44-463-16</inkml:trace>
  <inkml:trace contextRef="#ctx0" brushRef="#br0" timeOffset="5677.88">6657 9082 1626 0,'0'-4'628'0,"0"1"-496"15,4-8-104-15,10 3-27 16,8-9 12-16,7-1-1 16,9 0-2-16,0-2-8 15,0 0 8-15,-5 0 10 16,-4 2 5-16,-11 2-10 0,-7 2-14 16,0-2 13-1,-9 2-5-15,-9-2-9 0,-3 2 0 16,-11 2-12-16,-12 4-4 15,-11 4 8-15,-12 10 3 16,-11 4 5 0,-5 8 16-16,3 6 13 0,3 2 13 15,6 4 4-15,6 6-4 16,18 0-7-16,7 10-8 16,16 3 0-16,13 7-5 15,11-6-16-15,14 0 5 16,12-8-10-16,9-6 8 0,9-4-9 15,0-14 6-15,6-4 0 16,3-8-6-16,-2-8-18 16,3-7-78-1,1-8-148-15,92-47-334 0</inkml:trace>
  <inkml:trace contextRef="#ctx0" brushRef="#br0" timeOffset="6060.15">7970 8731 1820 0,'-3'-2'319'15,"3"-1"-178"-15,-2-1-103 16,2 4 13-16,0-1 21 16,0 1 0-16,2 4-39 15,3 7-27-15,3 18 66 16,6 11 18-16,3 14-45 15,2 4-21-15,0-2-8 16,-1 0-14-16,1-10-2 0,-9-7 0 16,-1-5-32-16,-7-8-125 15,-6-6-212-15,-34 2-470 16</inkml:trace>
  <inkml:trace contextRef="#ctx0" brushRef="#br0" timeOffset="6291.42">7798 9017 1690 0,'6'-2'513'0,"6"4"-409"0,15-2 20 15,4 4 35-15,6 0-48 16,1 0-45-16,4-4-36 15,-1 0-16-15,1-1-14 16,-2-8-117-16,3 0-258 16,46-42-1067-16</inkml:trace>
  <inkml:trace contextRef="#ctx0" brushRef="#br0" timeOffset="6959.81">8787 8758 2235 0,'0'0'321'0,"2"5"-258"0,0-1-63 16,5 8 0-16,6 12 27 16,3 12-6-16,6 4-5 15,3 4-14-15,-1-2 4 16,1-6-5-16,-5-8-2 0,-9-7 2 16,-2-10-1-1,-5-3 1-15,-2-3 6 0,3-5-6 16,-5 0 27-16,0-10 1 15,5-4-17-15,-1-17-12 16,3-7 5-16,4-8-5 16,5 0-1-16,3 2-20 15,8 10 5-15,2 12 15 16,2 9-13-16,0 13 12 16,1 13-13-16,-8 9 14 15,1 8 0-15,-6 0 1 16,2 2 5-16,-5-2-4 15,-5-8 7-15,-5-6 11 16,1-4-2-16,-4-7-17 16,-3-5 18-16,0-3 26 15,2-5 25-15,4-10-39 16,3-10-18-16,7-10-12 0,6-8-13 16,2 2-26-16,-1 6 5 15,6 9 17-15,-4 15 4 16,4 14 2-16,-1 14 4 15,-4 13 7-15,3 7 1 16,-4 4-1-16,2-2-6 16,-8 0 5-16,1-8 2 15,-5-6-2-15,-7-6 1 16,0-1-15-16,-6-10-99 16,0-1-184-16,-12-13-453 0</inkml:trace>
  <inkml:trace contextRef="#ctx0" brushRef="#br0" timeOffset="7548.06">9803 8610 358 0,'2'0'1570'16,"0"0"-1360"-16,5 0-156 15,4 3 15-15,0 1 27 0,1 1-45 16,-4-1-18-16,3 2 26 16,-1 0-7-16,-4 2 5 15,1-1-27-15,-1-2-3 16,4 1-10-16,-8 2 4 15,0-4-5-15,-2 1 16 16,0-5-8-16,0 0 6 16,0 0-15-16,0 0 9 15,0 0-5-15,2 0-10 16,-2-3 8-16,0 3-12 16,0 0-4-16,0 0 3 15,-2 0-4-15,2 0 0 16,0 0-1-16,0 0-11 0,-4 18 12 15,-4 3 1-15,4 5 0 16,2 0 6-16,-5 2-7 16,5-2 1-16,0-2-1 15,0 0 1-15,0 0 0 16,-2-4-1-16,-2-4 0 16,2-4 1-16,-3-2 4 15,5-6-4-15,0-2-1 16,2-2 13-16,-2-2-2 15,2 0-10-15,-2-4-1 16,-3 0-33-16,0-2-94 16,1-6-164-16,4 0-269 0,29-32-1087 15</inkml:trace>
  <inkml:trace contextRef="#ctx0" brushRef="#br0" timeOffset="7913.89">10215 8454 1757 0,'-2'0'274'0,"0"-4"-181"0,-1 2-76 16,1 2 20-1,2 0 50-15,-2 0-21 0,-5 8-28 16,-1 8 7-16,-11 20 64 16,-2 14-31-16,-4 14-12 15,5 3-15-15,9 1-12 16,9-6-19-16,8-12-13 16,7-6-6-16,10-12-1 15,4-6 9-15,2-8-8 16,6-6-1-16,3-10 1 15,7-4-1-15,1-10-14 16,1-4-74-16,-2-2-118 16,-10-6-142-16,4-42-630 15</inkml:trace>
  <inkml:trace contextRef="#ctx0" brushRef="#br0" timeOffset="8405.36">9640 8315 1703 0,'-4'-1'367'0,"0"-2"-227"16,-3-1-40-16,-5 4 4 15,-3 0-31-15,-1 8 16 16,-8 2-17-16,0 15 7 16,-3 19-14-16,4 24 17 15,3 20-19-15,9 15-37 0,11-1-7 16,15-8-12 0,17-8-6-16,15-15-1 0,9-13 1 15,8-12-1-15,5-12 0 16,-4-14-16-16,1-8-33 15,-6-12-44-15,-2-8-89 16,-2-9-154-16,56-56-472 16</inkml:trace>
  <inkml:trace contextRef="#ctx0" brushRef="#br0" timeOffset="8705.51">10480 8215 1939 0,'10'5'558'16,"7"6"-499"-16,16 23-13 15,12 21 64-15,8 17-16 16,-1 8-32-16,-3 4-14 16,0 0-14-16,-7-3-17 15,-8-9-16-15,-17-6-1 16,-23-6-72-16,-23 0-272 16,-159 75-641-16</inkml:trace>
  <inkml:trace contextRef="#ctx0" brushRef="#br0" timeOffset="13339.02">3170 7568 1634 0,'-4'-3'230'0,"4"2"-121"16,-5-2-1-16,5 2-33 16,0 1-31-16,0-3-17 15,3 3 15-15,-6 0 19 16,6 0 4-16,-3 0-1 15,0 3-22-15,0-3-28 16,0 10-7-16,4 12-7 16,2 10 15-16,1 12-3 15,5-4-11-15,-2 2-1 16,9-8 0-16,0-2 0 0,4-8 0 16,-3-6-8-1,6-9 7-15,-4-9-19 0,5-7-29 16,2-7-1-16,-2-4 23 15,2-6-9-15,-2-4 15 16,-5-6 9-16,-2-2 12 16,-9 0 0-16,-2-2 5 15,-2 10 4-15,-5 3-7 16,-2 11 40-16,0 9 25 16,0 2-10-16,-2 6-52 15,4 5-5-15,2 17 0 16,1 22 22-16,9 21 13 15,-4 14-17-15,1 2-9 16,5 3-8-16,-7-5 0 16,-3-4 6-16,-6-6 17 0,-6-9-9 15,-5-12-6 1,-9-8-8-16,0-10 0 0,-7-6 9 16,-2-13-2-16,3-6 13 15,-3-18 6-15,2-14-14 16,0-14 11-16,5-15-10 15,10-5-5-15,8 0 6 16,8 2-9-16,8 8-6 16,6 6 0-16,-2 12-15 15,5 5-9-15,2 7-27 16,6 11-60-16,0 5-73 0,8 6-137 16,59 14-392-16</inkml:trace>
  <inkml:trace contextRef="#ctx0" brushRef="#br0" timeOffset="13645.46">4128 7728 1846 0,'0'-2'471'0,"0"2"-360"0,2 0-25 16,5 0-26-16,9 0 13 16,6 0 14-16,6 0-22 15,9 2-22-15,0 0-26 16,-3 0-17-16,1 0-20 15,-1 0-143-15,-10 4-298 16,8 8-279-16</inkml:trace>
  <inkml:trace contextRef="#ctx0" brushRef="#br0" timeOffset="13817.88">4257 7986 1974 0,'2'-1'328'0,"8"1"-208"16,5-2-4-16,5-2-5 16,5 0-33-16,-6 0-53 15,4 0-25-15,0 0-33 16,3-2-258-16,34-20-565 16</inkml:trace>
  <inkml:trace contextRef="#ctx0" brushRef="#br0" timeOffset="14673.4">5757 7626 1746 0,'0'0'344'16,"2"2"-269"-16,7-2-65 15,5 2 32-15,7-2 23 16,4 0-25-16,2-4-1 16,-3-2 15-16,5-4-12 15,-4 2-1-15,-8-4 1 16,-3 1-2-16,-5 2-20 16,-3 0-7-16,-6 1 7 15,-4-2-20-15,-7 2 0 0,-7 1-12 16,-11 0-5-1,-9 11 10-15,-11 4-1 0,-4 11 8 16,-7 8 15 0,-8 8 5-16,8 7 19 0,5 2 7 15,12-2-1-15,20-2-13 16,9-4-7-16,14-4-7 16,16 0-7-16,8-7 1 15,14-7 6-15,8-4 16 16,10-10-7-16,0-2-10 15,2-8-4-15,-3-2-13 16,-5-2-53-16,-6-3-160 16,-8 0-235-16,22-32-854 0</inkml:trace>
  <inkml:trace contextRef="#ctx0" brushRef="#br0" timeOffset="15051.01">6470 7459 2154 0,'0'0'305'15,"0"-2"-212"-15,2 2-38 0,-2 0-10 16,0 2-3-16,0-2-4 16,0 2-17-16,4 7-14 15,4 9 13-15,0 11 37 16,3 14-15-16,5 7-20 16,-1-2-5-16,-1 0-7 15,1-4-5-15,-1-6-5 16,-3-8 0-16,-5-3 0 15,-1-9-9-15,-5-7-92 16,-7 1-169-16,-3-6-239 16,-49-16-729-16</inkml:trace>
  <inkml:trace contextRef="#ctx0" brushRef="#br0" timeOffset="15247.07">6299 7730 1774 0,'2'0'339'0,"7"0"-217"15,8 0 8-15,7-2 34 16,8 0-23-16,1-2-54 16,6 0-33-16,-2-4-20 15,1 2-33-15,0-2-1 0,-1-2-108 16,50-28-389-16</inkml:trace>
  <inkml:trace contextRef="#ctx0" brushRef="#br0" timeOffset="16011.07">7737 7557 1752 0,'2'0'309'16,"-2"0"-156"-16,0 0-59 16,3 0-29-16,4 11-41 15,0 9 45-15,3 12 16 16,4 8-28-16,1 4-33 16,-1-6-9-16,-3-4-9 15,0-8-4-15,-5-6-1 16,-3-6 1-16,0-8 5 15,-3-3 5-15,-3-3 11 0,3-3-4 16,-3-1 4-16,1-10-19 16,0-6-4-16,2-10-12 15,2-8-16-15,6-2-14 16,5-2-17-16,5 8 1 16,3 6 11-16,4 11 14 15,0 7 12-15,2 10 3 16,2 14 12-16,-5 7-1 15,2 7 7-15,-5 4 6 16,-5-4-5-16,-5 2 14 16,-7-8 6-16,-2-6 11 15,-2-4 11-15,0-6 4 16,-2-4 7-16,2-2-5 16,0-2-7-16,0 2-1 15,2-6 10-15,4-8-20 0,4-10-31 16,7-6-1-16,4-8-26 15,6 6-12-15,4 6-14 16,-2 10 25-16,2 11 10 16,0 12 16-16,-6 11 1 15,1 7 0-15,-4 10 1 16,-3-3-7-16,-4-2 7 16,1-2-1-16,-5-4 1 15,-3-6-1-15,-3-4-20 16,-2-8-73-16,-3-4-77 15,-3 0-135-15,-4-20-340 16</inkml:trace>
  <inkml:trace contextRef="#ctx0" brushRef="#br0" timeOffset="16542.81">8589 7561 1584 0,'6'-1'717'0,"1"2"-628"15,13 2-53-15,9 7 34 16,9 2 20-16,-3 6-36 16,-4 4-15-16,-4 2 18 0,-2 2-13 15,-10 4-14-15,-1-2-9 16,-7 2-8-16,-1-6 2 15,-6-6 2-15,-2-4 1 16,-2-6 3-16,1-2-3 16,3-4-6-16,0-2-5 15,3-2-5-15,3-2 10 16,2-4-12-16,4-10-8 16,11-12-20-16,4-10-8 15,2-6 15-15,-1 4 6 16,-8 2 14-16,-6 9 1 15,-3 9 7-15,-9 8 8 16,-2 8 1-16,-2 6-11 16,-2 6 7-16,-10 11-9 15,-1 6 21-15,-6 12 1 0,6 1-14 16,8-2 2-16,10-2-6 16,6-6-6-16,10-2-1 15,6-6 0-15,15 0 0 16,11-6 0-16,14-6 0 15,9-6-27-15,-3-2-45 16,-7-4-126-16,-12-4-171 16,14-28-1420-16</inkml:trace>
  <inkml:trace contextRef="#ctx0" brushRef="#br0" timeOffset="20105.5">2856 7561 366 0,'-12'3'1370'15,"-1"1"-1209"-15,-7 6-121 16,-2 12-28-16,4 10 20 15,2 16 56-15,3 12-19 16,9 14 20-16,8 2-19 16,9 6-5-16,8 1 1 15,5-9-29-15,8-4-25 0,-1-9-12 16,5-6 0 0,3-10 1-16,-4-11-1 0,3-12-55 15,3-12-179-15,72-30-305 16</inkml:trace>
  <inkml:trace contextRef="#ctx0" brushRef="#br0" timeOffset="20489.15">3756 7459 1022 0,'0'-2'864'15,"4"6"-727"-15,10 6-113 16,10 16 42-16,15 19 75 16,7 15-15-16,3 10-41 15,4 6-23-15,-8 0-5 16,-3-4-9-16,-9-1-15 16,-12-7-21-16,-17-2-8 0,-17 2-4 15,-22 2-76-15,-21 3-202 16,-149 89-350-1</inkml:trace>
  <inkml:trace contextRef="#ctx0" brushRef="#br0" timeOffset="21317.83">2266 7622 1613 0,'-10'0'374'0,"4"2"-223"15,-15 6-103-15,2 14-22 16,-8 12 10-16,-2 12 10 16,0 2-4-16,4 4-13 15,12-9-19-15,4-6-9 16,9-11 1-16,5-8 7 0,6-8-8 15,2-3 0 1,7-10 21-16,3-2 7 0,8-8-7 16,-2-9-3-16,0-2-18 15,-2-6 25-15,-8 1-13 16,-3 0 8-16,-5 5 20 16,-7 6-5-16,-1 10-9 15,-3 6-27-15,4 10-15 16,6 18 3-16,2 24 12 15,9 23 24-15,8 19 1 16,4 8-11-16,3 8-13 16,4-4 6-16,-5-7-6 15,-6-15 0-15,-6-18 6 16,-9-19-7-16,-10-17 1 16,-2-16 1-16,-2-9 10 0,-4-3 24 15,-6-11 81-15,-9-16-81 16,-6-13-18-16,-6-20-11 15,-3-8-5-15,8-14-2 16,1-7-1-16,10 5-22 16,7 10-1-16,10 16-16 15,12 20-74-15,7 12-134 16,10 6-101-16,73-16-337 16</inkml:trace>
  <inkml:trace contextRef="#ctx0" brushRef="#br0" timeOffset="22979.92">5100 7506 663 0,'0'-3'728'16,"0"3"-605"-16,0-6-123 16,2 4-3-16,-2-1 3 15,2 0-1-15,0 3-1 16,1 0 2-16,-3 0-6 15,0 0-3-15,0 0 1 16,-3 0 8-16,3 0 6 16,0 0 2-16,0 0 38 15,0 0 11-15,0 0 5 16,0-1 2-16,0 1-11 16,0 0-11-16,0 0-3 0,0 0-5 15,0 0 8-15,0 0-4 16,0 0 11-16,0 0-5 15,0 0-1-15,0 0-2 16,0 0-2-16,0 0-6 16,0 0-2-16,0 0 5 15,-11-9-12-15,11 9 3 16,-3-2 15-16,3-1-9 16,0 3-4-16,0-3-13 15,0 2-2-15,0 1 2 16,-2-3 2-16,2 3-10 0,-2-2-2 15,2 2 3 1,0 0 1-16,0 0 1 0,0 0-6 16,0 0-4-16,0 0-1 15,0 0 11-15,0 0-4 16,0 0 2-16,0 0-1 16,0 0 4-16,0-2 0 15,0 4-2-15,0-2 2 16,0 0-3-16,0 0 2 15,0 0 4-15,0 0 0 16,0 0-2-16,0 0 1 16,0 0-13-16,0 0 5 15,0 0-6-15,0 0 0 16,0 0-1-16,0 0-14 0,0 0-65 16,0 0-163-16,-13 14-123 15,-18 13-554-15</inkml:trace>
  <inkml:trace contextRef="#ctx0" brushRef="#br0" timeOffset="23292.91">5019 7517 1276 0,'-2'-2'528'0,"0"0"-379"15,2-1-70-15,0 0 40 16,-2 3-22-16,2 0-4 16,0-1-43-16,-2 1-11 15,2 0-21-15,0 0-11 16,0 0-7-16,0 1 0 15,0-1-1-15,0 0-1 16,0 0-4-16,0 0-7 16,0 0-133-16,-8 0-229 15</inkml:trace>
  <inkml:trace contextRef="#ctx0" brushRef="#br0" timeOffset="26071.43">7315 7608 1312 0,'-3'0'320'0,"0"0"-206"0,-3 0-56 16,-5 0 17-16,-5 6 2 15,-3 6-28-15,-4 2 26 16,1 8-24-16,-1 4-27 15,12-4-23-15,5 2 0 16,6-4 8-16,6-2-4 16,3-2-4-16,7-4-2 15,1-6 1-15,4 0-12 16,1-8 6-16,3-4 0 16,-6-2 3-16,4-6 3 15,-7 4 12-15,-1-4 9 0,-2 4-6 16,-1-2-5-16,-6 8 11 15,-1 4-1-15,1 14 1 16,6 16 13-16,-4 18-8 16,3 16 11-16,-6 5-16 15,-5-1-6-15,-7-10 3 16,-6-6 38-16,-5-8 10 16,-2-14-15-16,-2-6-5 15,-1-10-4-15,2-10 42 16,5-13 35-16,5-16-58 15,-1-15-29-15,10-8-14 16,8-8-5-16,4-6-13 16,3-2-7-16,10-1-55 0,-3 3-67 15,6 6-102 1,-1 8-222-16,35-48-468 0</inkml:trace>
  <inkml:trace contextRef="#ctx0" brushRef="#br0" timeOffset="26397.34">7629 7325 2081 0,'-5'-2'369'0,"5"0"-254"16,-5 0-14-16,1 2 14 15,2-2-26-15,-1 6-47 16,-3 12-33-16,-3 14 6 16,-5 22 4-16,-1 22 8 15,4 8-3-15,6 5-22 16,5-1 14-16,9-6-14 16,11-8-1-16,3-9-1 15,8-13-11-15,9-10 5 16,5-8-39-16,6-6-55 15,11-8-112-15,10-10-137 16,136-30-357-16</inkml:trace>
  <inkml:trace contextRef="#ctx0" brushRef="#br0" timeOffset="26993.93">9761 7197 1927 0,'0'0'479'0,"6"10"-452"16,12 12-15-16,4 20 12 16,12 16 27-16,2 14-1 15,-1 12-14-15,1 1-9 16,-5 1-14-16,-2-6-2 16,-9-4-11-16,-9-10 0 15,-15-5 1-15,-23-7-2 16,-25-2-9-16,-29 2-247 15,-247 72-350-15</inkml:trace>
  <inkml:trace contextRef="#ctx0" brushRef="#br0" timeOffset="28343.83">5304 8161 1433 0,'-2'2'282'0,"2"-2"-171"16,-2 0-55-16,2 0 35 15,0 0 65-15,0-2-46 0,0 2 2 16,0 0 7 0,0-2-37-16,0 2-8 0,0 0-17 15,0 0 1-15,2 0 1 16,-2 0-1-16,0 0-14 16,0 0-10-16,0 0-2 15,4-2-16-15,8-4 7 16,15-4-2-16,11-4-2 15,12-2-7-15,13-4 2 16,6 2-13-16,7 0 5 16,2 0-6-16,-7 6-1 15,-4-2-8-15,-11 8-85 16,-16 2-175-16,-14 8-82 16,-23 6-120-16,-81 50-518 15</inkml:trace>
  <inkml:trace contextRef="#ctx0" brushRef="#br0" timeOffset="28528.95">5454 8303 1944 0,'2'0'494'15,"4"-3"-416"-15,15-4-42 16,14-8 24-16,19-10 19 16,19-5-28-16,10-6-25 15,8 2-20-15,-2-2 0 16,-6 6-6-16,-7 2-6 15,-16 10-17-15,-20 8-92 16,-22 10-233-16,-36 14-20 16,-136 64-573-16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4:53:58.289"/>
    </inkml:context>
    <inkml:brush xml:id="br0">
      <inkml:brushProperty name="width" value="0.05292" units="cm"/>
      <inkml:brushProperty name="height" value="0.05292" units="cm"/>
      <inkml:brushProperty name="color" value="#FF0000"/>
    </inkml:brush>
  </inkml:definitions>
  <inkml:trace contextRef="#ctx0" brushRef="#br0">28563 5057 1657 0,'-2'-4'252'16,"-3"0"-111"-16,-1-6 6 16,2 4-25-16,-1 0 2 15,3 0-2-15,0 0-29 16,2 4-20-16,0-2-13 15,0 4-16-15,0-2-1 16,0 4-7-16,0-2-19 16,0 0-7-16,0 2-5 15,0 4-5-15,2 16 0 16,2 22 0-16,1 22 18 0,-1 20-5 16,-2 7 10-16,-2 5-13 15,0 4 2-15,0 1 2 16,-2-1-13-16,0 4 8 15,-5-2-9-15,1 5 8 16,-4-1-7-16,2 4 7 16,1-6-8-16,-1-1 1 15,0-13 0-15,4-14 5 16,-3-10-6-16,3-14 0 16,0-9 8-16,2-15-7 15,-2-10 4-15,4-14-5 16,-2-4 0-16,4-4-1 15,-2 0-11-15,0 0-41 0,-2 0-65 16,-2-8-182 0,-31-44-367-16</inkml:trace>
  <inkml:trace contextRef="#ctx0" brushRef="#br0" timeOffset="903.07">28247 6324 1619 0,'-2'0'334'15,"2"0"-160"-15,0 0-57 16,-3 0-19-16,3 3 7 0,0-3-11 15,0-3-11 1,0 3-5-16,0 0-24 0,0 0-24 16,3 0 4-16,-1 0-22 15,-2 0 2-15,0 0-2 16,0 0 3-16,-2 0-14 16,2 0 0-16,0 0-1 15,0 0 0-15,0 0 0 16,0 0-1-16,0 0 0 15,0 0 0-15,0 0 1 16,-21 10-1-16,4 1-14 16,-14-2 3-16,-7 7 1 15,-1-1 11-15,2-4 0 16,6 2-2-16,6-5 2 16,8-3 0-16,3 0 6 15,9-1-6-15,5-4 12 16,5-4-12-16,11-1 20 0,13 0-11 15,21-9 9-15,16 2 3 16,9-1-14-16,8 2-5 16,4 3-2-16,7-5 2 15,12 8 4-15,70-8 16 16,34 7 13-16,17 0-23 16,-71 0-6-16,-7 6-5 15,-1-4-1-15,-11 8 11 16,-14-4-11-16,-3 0-1 15,-64 0-7-15,-5 0 8 16,0-4-1-16,45 2 1 16,-5-2 1-16,-8 0 0 15,-2-1 0-15,-10 0 5 0,-9-3-6 16,-6 4 0-16,-10 0 15 16,-8 2-1-16,-9 0-7 15,-11 0 2-15,-5 2 2 16,-5-4 8-16,-4 4 5 15,-2 0-12-15,-4 0-10 16,2 0-2-16,-2 0-14 16,-4 0-23-16,-4 0-127 15,-15 0-310-15,-111 0-585 16</inkml:trace>
  <inkml:trace contextRef="#ctx0" brushRef="#br0" timeOffset="2029.13">28779 6218 651 0,'0'0'791'16,"0"0"-595"-16,3-2-86 15,1 2 4-15,-1-4-18 16,-1 2-2-16,2-2 2 0,3-2-1 16,1-2-14-1,10-4-3-15,1 2-5 16,4-6-25-16,4-2 2 0,4 2 10 16,5-2-6-16,9-2-29 15,1-2 1-15,8-3-13 16,6 1 7-1,-2-2-5-15,2-2-14 0,1-8 0 16,-3 0 11-16,4-8-1 16,0-4 5-16,3-4-2 15,2-7-13-15,-1 4 15 16,4-4-16-16,1 7-1 16,2 4 0-16,1 2-5 15,-3 2 6-15,-2 2 0 16,-4-1 1-16,-1 3 0 0,-8 7-1 15,0-3-1-15,-9 3 1 16,0 3 0-16,-2-4 7 16,1 4-7-16,1-2 8 15,2 0-7-15,-2 4-1 16,-1 2 8-16,-3 4-8 16,-7 0 13-16,-7 5 5 15,-2 6 6-15,-12-1-3 16,-5 6 8-16,0 2 11 15,-6 0-1-15,-1 1 2 16,-3 3-4-16,0-2-1 16,-3 2-6-16,3 0-7 15,-4 0-4-15,8 2-1 0,-8-2-12 16,4 0-5 0,0 0-1-16,4 0 0 0,-4 0-2 15,0 3 1-15,0-3 0 16,0 0 0-16,0 1 0 15,0-2-6-15,-4 1 6 16,4 0-14-16,0 0-21 16,0 0-36-16,-2 0-80 15,-8 1-193-15,-38 9-351 16</inkml:trace>
  <inkml:trace contextRef="#ctx0" brushRef="#br0" timeOffset="10782.69">22842 3956 1482 0,'0'2'281'0,"0"-2"-238"16,2 2-35-16,-2-2 17 16,4 2 11-16,-1 0-1 15,5 0 1-15,4 2 3 16,5 6 16-16,8-2-4 16,6-2-10-16,0 4-25 15,7-4 22-15,5-2 8 16,3-2-14-16,4-2-16 15,6-2 7-15,1 0-14 16,-2-6-3-16,4-4-5 16,-6 0 8-16,-1-6-8 15,-4-2 7-15,0 0 4 16,-7-2-5-16,-5 0 5 16,-3-2-1-16,-2 6 20 15,-1-4-1-15,-8 1-6 0,1 3 0 16,-6-1-7-16,-1 5-8 15,1-4 7-15,-5 0-4 16,1 0-3-16,3 1 2 16,-3-6-5-16,-2 0-6 15,3 1 0-15,-8-2 1 16,3 2 5-16,-5 0-5 16,4-4 13-16,0 0-7 15,-4 0 10-15,-1-6-4 16,1 3 19-16,-4-3-13 15,0-1 7-15,-2 0-5 16,-5 4 4-16,1 0-5 0,2 1-7 16,-4 2-5-16,4 0-2 15,-3 0-5-15,3-2 0 16,0 2 0-16,-3 0-1 16,-5 2 0-16,4 0 5 15,-1 2 6-15,-5 1 7 16,-1 3-11-16,-1 3 7 15,-3-2-6-15,-2-1-7 16,1 0 4-16,0 4-4 16,0-4-1-16,2 2 8 15,1 0-7-15,-4-2 0 16,4 2 0-16,-3 2-1 16,-3 0 9-16,0 4-9 0,0-2-9 15,-6 6 9-15,0 2 0 16,-5 2 0-16,3 2-8 15,-8 4 7-15,-2 2 1 16,-1 2 0-16,-6 2-1 16,4 0 0-16,-3 2 1 15,1 2 0-15,1 0-2 16,-2 6 4-16,-2 0-4 16,3 6 2-16,-4 0 0 15,4 4-1-15,3 1-4 16,7-5 5-16,5-2-1 15,9-1 1-15,0 0 0 16,2-3 1-16,-1 6-1 16,2 4-5-16,-6 4 5 15,3 10 0-15,-3 2 0 0,-2 4-1 16,3 5 1-16,0-1 0 16,3 0 0-16,2-6 1 15,5-10-1-15,5-2 0 16,5-6 0-16,0-2 0 15,4-2 1-15,2 4-2 16,2-2 2-16,0 3-1 16,5-3 0-16,3 2 0 15,3-2 0-15,5 0 5 16,4-2-4-16,1-2 6 16,6 0-7-16,-2 2 0 15,0-2 0-15,2-2 0 0,0 0 0 16,-2-1 0-16,-2-2 4 15,2-2-3-15,-6-2-1 16,-2 0 0-16,-2-5 0 16,-1-2-32-16,-1 2-76 15,1-2-157-15,-5 6-43 16,25 14-299-16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8C585-CBDE-4D72-9CE8-247A041DAA15}"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102B35-6B4A-4536-A3AC-C4A32B4C438F}" type="slidenum">
              <a:rPr lang="en-US" smtClean="0"/>
              <a:t>‹#›</a:t>
            </a:fld>
            <a:endParaRPr lang="en-US"/>
          </a:p>
        </p:txBody>
      </p:sp>
    </p:spTree>
    <p:extLst>
      <p:ext uri="{BB962C8B-B14F-4D97-AF65-F5344CB8AC3E}">
        <p14:creationId xmlns:p14="http://schemas.microsoft.com/office/powerpoint/2010/main" val="4279152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owardsdatascience.com/logistic-regression-for-dummies-a-detailed-explanation-9597f76edf46"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towardsdatascience.com/real-world-implementation-of-logistic-regression-5136cefb8125" TargetMode="External"/><Relationship Id="rId4" Type="http://schemas.openxmlformats.org/officeDocument/2006/relationships/hyperlink" Target="https://towardsdatascience.com/understanding-logistic-regression-9b02c2aec102"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Use this logistic</a:t>
            </a:r>
            <a:r>
              <a:rPr lang="en-IN" baseline="0" dirty="0">
                <a:hlinkClick r:id="rId3"/>
              </a:rPr>
              <a:t> regression to create the new slides</a:t>
            </a:r>
            <a:endParaRPr lang="en-IN" dirty="0">
              <a:hlinkClick r:id="rId3"/>
            </a:endParaRPr>
          </a:p>
          <a:p>
            <a:r>
              <a:rPr lang="en-IN" dirty="0">
                <a:hlinkClick r:id="rId3"/>
              </a:rPr>
              <a:t>https://towardsdatascience.com/logistic-regression-for-dummies-a-detailed-explanation-9597f76edf46</a:t>
            </a:r>
            <a:endParaRPr lang="en-IN" dirty="0"/>
          </a:p>
          <a:p>
            <a:r>
              <a:rPr lang="en-IN" dirty="0">
                <a:hlinkClick r:id="rId4"/>
              </a:rPr>
              <a:t>https://towardsdatascience.com/understanding-logistic-regression-9b02c2aec102</a:t>
            </a:r>
            <a:endParaRPr lang="en-IN" dirty="0"/>
          </a:p>
          <a:p>
            <a:r>
              <a:rPr lang="en-IN" dirty="0" err="1"/>
              <a:t>Maganize</a:t>
            </a:r>
            <a:r>
              <a:rPr lang="en-IN" dirty="0"/>
              <a:t> problem</a:t>
            </a:r>
          </a:p>
          <a:p>
            <a:r>
              <a:rPr lang="en-IN" dirty="0">
                <a:hlinkClick r:id="rId5"/>
              </a:rPr>
              <a:t>https://towardsdatascience.com/real-world-implementation-of-logistic-regression-5136cefb8125</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a:t>
            </a:fld>
            <a:endParaRPr lang="en-IN"/>
          </a:p>
        </p:txBody>
      </p:sp>
    </p:spTree>
    <p:extLst>
      <p:ext uri="{BB962C8B-B14F-4D97-AF65-F5344CB8AC3E}">
        <p14:creationId xmlns:p14="http://schemas.microsoft.com/office/powerpoint/2010/main" val="3478314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32</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33</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34</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35</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36</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37</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38</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39</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40</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IN" sz="1200" b="1" dirty="0"/>
              <a:t>Binary logistic regression </a:t>
            </a:r>
            <a:r>
              <a:rPr lang="en-IN" sz="1200" dirty="0"/>
              <a:t>– It has only two possible outcomes. Example- yes or no</a:t>
            </a:r>
          </a:p>
          <a:p>
            <a:pPr marL="457200" indent="-457200">
              <a:buFont typeface="Arial" panose="020B0604020202020204" pitchFamily="34" charset="0"/>
              <a:buChar char="•"/>
            </a:pPr>
            <a:r>
              <a:rPr lang="en-IN" sz="1200" b="1" dirty="0"/>
              <a:t>Multinomial logistic regression </a:t>
            </a:r>
            <a:r>
              <a:rPr lang="en-IN" sz="1200" dirty="0"/>
              <a:t>– It has three or more nominal categories. Example- cat, dog, elephant.</a:t>
            </a:r>
          </a:p>
          <a:p>
            <a:pPr marL="457200" indent="-457200">
              <a:buFont typeface="Arial" panose="020B0604020202020204" pitchFamily="34" charset="0"/>
              <a:buChar char="•"/>
            </a:pPr>
            <a:r>
              <a:rPr lang="en-IN" sz="1200" b="1" dirty="0"/>
              <a:t>Ordinal logistic regression- </a:t>
            </a:r>
            <a:r>
              <a:rPr lang="en-IN" sz="1200" dirty="0"/>
              <a:t>It has three or more ordinal categories, ordinal meaning that the categories will be in a order. Example- user ratings(1-5).</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a:t>
            </a:fld>
            <a:endParaRPr lang="en-US"/>
          </a:p>
        </p:txBody>
      </p:sp>
    </p:spTree>
    <p:extLst>
      <p:ext uri="{BB962C8B-B14F-4D97-AF65-F5344CB8AC3E}">
        <p14:creationId xmlns:p14="http://schemas.microsoft.com/office/powerpoint/2010/main" val="3420207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7</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7CE08-FB8B-4043-92ED-F8C8C9005795}" type="slidenum">
              <a:rPr lang="en-IN" smtClean="0"/>
              <a:t>11</a:t>
            </a:fld>
            <a:endParaRPr lang="en-IN"/>
          </a:p>
        </p:txBody>
      </p:sp>
    </p:spTree>
    <p:extLst>
      <p:ext uri="{BB962C8B-B14F-4D97-AF65-F5344CB8AC3E}">
        <p14:creationId xmlns:p14="http://schemas.microsoft.com/office/powerpoint/2010/main" val="1135082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14</a:t>
            </a:fld>
            <a:endParaRPr lang="en-US"/>
          </a:p>
        </p:txBody>
      </p:sp>
    </p:spTree>
    <p:extLst>
      <p:ext uri="{BB962C8B-B14F-4D97-AF65-F5344CB8AC3E}">
        <p14:creationId xmlns:p14="http://schemas.microsoft.com/office/powerpoint/2010/main" val="240598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21</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22</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23</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a:p>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31</a:t>
            </a:fld>
            <a:endParaRPr lang="en-US"/>
          </a:p>
        </p:txBody>
      </p:sp>
    </p:spTree>
    <p:extLst>
      <p:ext uri="{BB962C8B-B14F-4D97-AF65-F5344CB8AC3E}">
        <p14:creationId xmlns:p14="http://schemas.microsoft.com/office/powerpoint/2010/main" val="2271288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774" y="1147898"/>
            <a:ext cx="3893932" cy="10408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9620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969986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74103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89140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992323699"/>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22759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pic>
        <p:nvPicPr>
          <p:cNvPr id="2050"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77062" y="692064"/>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98713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7650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999" y="1844881"/>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
        <p:nvSpPr>
          <p:cNvPr id="12" name="Oval 11">
            <a:extLst>
              <a:ext uri="{FF2B5EF4-FFF2-40B4-BE49-F238E27FC236}">
                <a16:creationId xmlns:a16="http://schemas.microsoft.com/office/drawing/2014/main" id="{EF515B4A-CB20-4847-8E00-0DD66F1FEBB4}"/>
              </a:ext>
            </a:extLst>
          </p:cNvPr>
          <p:cNvSpPr/>
          <p:nvPr userDrawn="1"/>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37136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0" name="Oval 9">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047A6CC-E29E-4D47-9443-74056FC5BDD5}" type="slidenum">
              <a:rPr lang="en-US" smtClean="0"/>
              <a:t>‹#›</a:t>
            </a:fld>
            <a:endParaRPr lang="en-US"/>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2" y="40407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89758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4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461794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210718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025310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17493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38CE1D20-171E-45AC-8C2B-76513E51126D}" type="datetime1">
              <a:rPr lang="en-US" smtClean="0"/>
              <a:t>3/10/2023</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9727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D6EA64F1-B28E-484B-BB4F-A826DE324116}" type="datetime1">
              <a:rPr lang="en-US" smtClean="0"/>
              <a:t>3/10/2023</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92140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047A6CC-E29E-4D47-9443-74056FC5BDD5}" type="slidenum">
              <a:rPr lang="en-US" smtClean="0"/>
              <a:t>‹#›</a:t>
            </a:fld>
            <a:endParaRPr lang="en-US"/>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218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C67E623-F09E-407F-8FB0-EC644AEEF7FD}" type="datetime1">
              <a:rPr lang="en-US" smtClean="0"/>
              <a:t>3/10/2023</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130123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E9B65AB1-A0A4-4BE9-8148-271D113DDB2A}" type="datetime1">
              <a:rPr lang="en-US" smtClean="0"/>
              <a:t>3/10/2023</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912339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0"/>
            <a:ext cx="2844800" cy="365125"/>
          </a:xfrm>
          <a:prstGeom prst="rect">
            <a:avLst/>
          </a:prstGeom>
        </p:spPr>
        <p:txBody>
          <a:bodyPr/>
          <a:lstStyle/>
          <a:p>
            <a:fld id="{143404CF-6B67-4878-BCA0-3507A57418A5}" type="datetime1">
              <a:rPr lang="en-US" smtClean="0"/>
              <a:t>3/10/2023</a:t>
            </a:fld>
            <a:endParaRPr lang="en-IN"/>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022565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0"/>
            <a:ext cx="2844800" cy="365125"/>
          </a:xfrm>
          <a:prstGeom prst="rect">
            <a:avLst/>
          </a:prstGeom>
        </p:spPr>
        <p:txBody>
          <a:bodyPr/>
          <a:lstStyle/>
          <a:p>
            <a:fld id="{B31251E3-2EC9-4679-929B-9FF372D79806}" type="datetime1">
              <a:rPr lang="en-US" smtClean="0"/>
              <a:t>3/10/2023</a:t>
            </a:fld>
            <a:endParaRPr lang="en-IN"/>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59237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p>
            <a:fld id="{3E0775CD-A57D-48DD-A275-152FFCDF76DE}" type="datetime1">
              <a:rPr lang="en-US" smtClean="0"/>
              <a:t>3/10/2023</a:t>
            </a:fld>
            <a:endParaRPr lang="en-IN"/>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63066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94171531-142F-4F8B-984D-8A3E9B5E722D}" type="datetime1">
              <a:rPr lang="en-US" smtClean="0"/>
              <a:t>3/10/2023</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28065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09438DA1-526B-49D0-8EF4-1FF0A698F3D1}" type="datetime1">
              <a:rPr lang="en-US" smtClean="0"/>
              <a:t>3/10/2023</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084761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A9BF0F8C-795C-4595-B801-27C362DAA937}" type="datetime1">
              <a:rPr lang="en-US" smtClean="0"/>
              <a:t>3/10/2023</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426379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2F049B6-F226-456C-9577-BDFBD20D1D45}" type="datetime1">
              <a:rPr lang="en-US" smtClean="0"/>
              <a:t>3/10/2023</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8561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047A6CC-E29E-4D47-9443-74056FC5BDD5}" type="slidenum">
              <a:rPr lang="en-US" smtClean="0"/>
              <a:t>‹#›</a:t>
            </a:fld>
            <a:endParaRPr lang="en-US"/>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2707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0C0D504D-0B73-4D80-B314-B67ADA58ED98}" type="datetimeFigureOut">
              <a:rPr lang="en-US" smtClean="0"/>
              <a:t>3/10/2023</a:t>
            </a:fld>
            <a:endParaRPr lang="en-US"/>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pic>
        <p:nvPicPr>
          <p:cNvPr id="70"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234273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8154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69690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047A6CC-E29E-4D47-9443-74056FC5BDD5}" type="slidenum">
              <a:rPr lang="en-US" smtClean="0"/>
              <a:t>‹#›</a:t>
            </a:fld>
            <a:endParaRPr lang="en-US"/>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2140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0D504D-0B73-4D80-B314-B67ADA58ED98}" type="datetimeFigureOut">
              <a:rPr lang="en-US" smtClean="0"/>
              <a:t>3/10/2023</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7A6CC-E29E-4D47-9443-74056FC5BDD5}" type="slidenum">
              <a:rPr lang="en-US" smtClean="0"/>
              <a:t>‹#›</a:t>
            </a:fld>
            <a:endParaRPr lang="en-US"/>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73E3593-F24F-467C-BCF4-6FA924D1A30A}" type="datetime1">
              <a:rPr lang="en-US" noProof="0" smtClean="0"/>
              <a:t>3/10/2023</a:t>
            </a:fld>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mtClean="0"/>
              <a:pPr/>
              <a:t>‹#›</a:t>
            </a:fld>
            <a:endParaRPr lang="en-IN" dirty="0"/>
          </a:p>
        </p:txBody>
      </p:sp>
    </p:spTree>
    <p:extLst>
      <p:ext uri="{BB962C8B-B14F-4D97-AF65-F5344CB8AC3E}">
        <p14:creationId xmlns:p14="http://schemas.microsoft.com/office/powerpoint/2010/main" val="721065857"/>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279" userDrawn="1">
          <p15:clr>
            <a:srgbClr val="F26B43"/>
          </p15:clr>
        </p15:guide>
        <p15:guide id="3" pos="7401" userDrawn="1">
          <p15:clr>
            <a:srgbClr val="F26B43"/>
          </p15:clr>
        </p15:guide>
        <p15:guide id="4" orient="horz" pos="40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41219645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mailto:arunkg99@gmail.com"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343650" y="2742526"/>
            <a:ext cx="5143500" cy="1521570"/>
          </a:xfrm>
          <a:prstGeom prst="rect">
            <a:avLst/>
          </a:prstGeom>
        </p:spPr>
        <p:txBody>
          <a:bodyPr vert="horz" wrap="square" lIns="0" tIns="165735" rIns="0" bIns="0" rtlCol="0">
            <a:spAutoFit/>
          </a:bodyPr>
          <a:lstStyle/>
          <a:p>
            <a:pPr>
              <a:lnSpc>
                <a:spcPct val="100000"/>
              </a:lnSpc>
              <a:spcBef>
                <a:spcPts val="1305"/>
              </a:spcBef>
            </a:pPr>
            <a:r>
              <a:rPr lang="en-US" sz="4400" spc="-10" dirty="0">
                <a:latin typeface="Calibri"/>
                <a:cs typeface="Calibri"/>
              </a:rPr>
              <a:t>Logistic </a:t>
            </a:r>
            <a:r>
              <a:rPr lang="en-US" sz="4400" spc="-15" dirty="0">
                <a:latin typeface="Calibri"/>
                <a:cs typeface="Calibri"/>
              </a:rPr>
              <a:t>Regression</a:t>
            </a:r>
            <a:r>
              <a:rPr lang="en-US" sz="4400" spc="180" dirty="0">
                <a:latin typeface="Calibri"/>
                <a:cs typeface="Calibri"/>
              </a:rPr>
              <a:t> </a:t>
            </a:r>
            <a:r>
              <a:rPr lang="en-US" sz="4400" spc="-5" dirty="0">
                <a:latin typeface="Calibri"/>
                <a:cs typeface="Calibri"/>
              </a:rPr>
              <a:t>Algorithm</a:t>
            </a:r>
            <a:endParaRPr sz="3600" dirty="0"/>
          </a:p>
        </p:txBody>
      </p:sp>
      <p:sp>
        <p:nvSpPr>
          <p:cNvPr id="4" name="Subtitle 3"/>
          <p:cNvSpPr>
            <a:spLocks noGrp="1"/>
          </p:cNvSpPr>
          <p:nvPr>
            <p:ph type="subTitle" idx="1"/>
          </p:nvPr>
        </p:nvSpPr>
        <p:spPr/>
        <p:txBody>
          <a:bodyPr/>
          <a:lstStyle/>
          <a:p>
            <a:r>
              <a:rPr lang="en-IN" dirty="0"/>
              <a:t>Learn easy. Enjoy Easy. Expertise easy</a:t>
            </a:r>
          </a:p>
        </p:txBody>
      </p:sp>
      <p:pic>
        <p:nvPicPr>
          <p:cNvPr id="6"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l="13061" r="13061"/>
          <a:stretch>
            <a:fillRect/>
          </a:stretch>
        </p:blipFill>
        <p:spPr/>
      </p:pic>
      <p:sp>
        <p:nvSpPr>
          <p:cNvPr id="3" name="Slide Number Placeholder 2"/>
          <p:cNvSpPr>
            <a:spLocks noGrp="1"/>
          </p:cNvSpPr>
          <p:nvPr>
            <p:ph type="sldNum" sz="quarter" idx="12"/>
          </p:nvPr>
        </p:nvSpPr>
        <p:spPr/>
        <p:txBody>
          <a:bodyPr/>
          <a:lstStyle/>
          <a:p>
            <a:fld id="{B6F15528-21DE-4FAA-801E-634DDDAF4B2B}" type="slidenum">
              <a:rPr lang="en-IN" smtClean="0"/>
              <a:t>1</a:t>
            </a:fld>
            <a:endParaRPr lang="en-IN" dirty="0"/>
          </a:p>
        </p:txBody>
      </p:sp>
    </p:spTree>
    <p:extLst>
      <p:ext uri="{BB962C8B-B14F-4D97-AF65-F5344CB8AC3E}">
        <p14:creationId xmlns:p14="http://schemas.microsoft.com/office/powerpoint/2010/main" val="66407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Linear regression equation:    </a:t>
            </a:r>
            <a:r>
              <a:rPr lang="en-IN" sz="3200" b="1" dirty="0"/>
              <a:t>y = </a:t>
            </a:r>
            <a:r>
              <a:rPr lang="el-GR" sz="3200" b="1" dirty="0"/>
              <a:t>β0 + β1</a:t>
            </a:r>
            <a:r>
              <a:rPr lang="en-IN" sz="3200" b="1" dirty="0"/>
              <a:t>X1 + </a:t>
            </a:r>
            <a:r>
              <a:rPr lang="el-GR" sz="3200" b="1" dirty="0"/>
              <a:t>β2</a:t>
            </a:r>
            <a:r>
              <a:rPr lang="en-IN" sz="3200" b="1" dirty="0"/>
              <a:t>X2 …. + </a:t>
            </a:r>
            <a:r>
              <a:rPr lang="el-GR" sz="3200" b="1" dirty="0"/>
              <a:t>β</a:t>
            </a:r>
            <a:r>
              <a:rPr lang="en-IN" dirty="0" err="1"/>
              <a:t>x</a:t>
            </a:r>
            <a:r>
              <a:rPr lang="en-IN" sz="1400" dirty="0" err="1">
                <a:solidFill>
                  <a:srgbClr val="FF0000"/>
                </a:solidFill>
              </a:rPr>
              <a:t>n</a:t>
            </a:r>
            <a:r>
              <a:rPr lang="en-IN" sz="3200" b="1" dirty="0" err="1"/>
              <a:t>x</a:t>
            </a:r>
            <a:r>
              <a:rPr lang="en-IN" sz="1200" b="1" dirty="0" err="1">
                <a:solidFill>
                  <a:srgbClr val="FF0000"/>
                </a:solidFill>
              </a:rPr>
              <a:t>n</a:t>
            </a:r>
            <a:endParaRPr lang="en-IN" sz="3200" dirty="0">
              <a:solidFill>
                <a:srgbClr val="FF0000"/>
              </a:solidFill>
            </a:endParaRPr>
          </a:p>
        </p:txBody>
      </p:sp>
      <p:pic>
        <p:nvPicPr>
          <p:cNvPr id="1027"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600200"/>
            <a:ext cx="1050925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248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of  Y – between 0 and 1</a:t>
            </a:r>
          </a:p>
        </p:txBody>
      </p:sp>
      <p:pic>
        <p:nvPicPr>
          <p:cNvPr id="2051"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0" y="1600200"/>
            <a:ext cx="10972800"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77050" y="1676400"/>
            <a:ext cx="3867150" cy="1200329"/>
          </a:xfrm>
          <a:prstGeom prst="rect">
            <a:avLst/>
          </a:prstGeom>
          <a:noFill/>
        </p:spPr>
        <p:txBody>
          <a:bodyPr wrap="square" rtlCol="0">
            <a:spAutoFit/>
          </a:bodyPr>
          <a:lstStyle/>
          <a:p>
            <a:r>
              <a:rPr lang="en-IN" sz="2400" dirty="0"/>
              <a:t>For Y = As our prediction value  should be between 0 and 1</a:t>
            </a:r>
          </a:p>
        </p:txBody>
      </p:sp>
      <p:cxnSp>
        <p:nvCxnSpPr>
          <p:cNvPr id="7" name="Straight Arrow Connector 6"/>
          <p:cNvCxnSpPr/>
          <p:nvPr/>
        </p:nvCxnSpPr>
        <p:spPr>
          <a:xfrm flipH="1" flipV="1">
            <a:off x="2590800" y="4552950"/>
            <a:ext cx="647700" cy="190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400550" y="3276600"/>
            <a:ext cx="666750" cy="190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562100" y="4629150"/>
            <a:ext cx="457200" cy="400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flipV="1">
            <a:off x="1562100" y="2876729"/>
            <a:ext cx="3171825" cy="215247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48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get the value of 0 and 1</a:t>
            </a:r>
          </a:p>
        </p:txBody>
      </p:sp>
      <p:pic>
        <p:nvPicPr>
          <p:cNvPr id="3075"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600200"/>
            <a:ext cx="63119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3561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4294967295"/>
          </p:nvPr>
        </p:nvSpPr>
        <p:spPr>
          <a:xfrm>
            <a:off x="0" y="1825625"/>
            <a:ext cx="10837863" cy="4351338"/>
          </a:xfrm>
        </p:spPr>
        <p:txBody>
          <a:bodyPr>
            <a:normAutofit/>
          </a:bodyPr>
          <a:lstStyle/>
          <a:p>
            <a:r>
              <a:rPr lang="en-IN" dirty="0"/>
              <a:t>We Apply sigmoid function on the linear regression equation to get the S-curve so that it lies between 0 and 1</a:t>
            </a:r>
          </a:p>
          <a:p>
            <a:endParaRPr lang="en-IN" dirty="0"/>
          </a:p>
          <a:p>
            <a:pPr marL="0" indent="0">
              <a:buNone/>
            </a:pPr>
            <a:r>
              <a:rPr lang="en-IN" b="1" dirty="0"/>
              <a:t>Sigmoid function:</a:t>
            </a:r>
            <a:r>
              <a:rPr lang="en-IN" b="1" i="1" dirty="0"/>
              <a:t>    p =</a:t>
            </a:r>
            <a:r>
              <a:rPr lang="en-IN" b="1" dirty="0"/>
              <a:t> 1 / 1 + e</a:t>
            </a:r>
            <a:r>
              <a:rPr lang="en-IN" b="1" baseline="30000" dirty="0"/>
              <a:t>-y</a:t>
            </a:r>
          </a:p>
          <a:p>
            <a:r>
              <a:rPr lang="en-IN" dirty="0"/>
              <a:t>A sigmoid function is a mathematical function/equation having a characteristic "S"-shaped curve or sigmoid curve. </a:t>
            </a:r>
          </a:p>
          <a:p>
            <a:endParaRPr lang="en-IN" dirty="0"/>
          </a:p>
        </p:txBody>
      </p:sp>
    </p:spTree>
    <p:extLst>
      <p:ext uri="{BB962C8B-B14F-4D97-AF65-F5344CB8AC3E}">
        <p14:creationId xmlns:p14="http://schemas.microsoft.com/office/powerpoint/2010/main" val="416079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Convert Linear to Logistics</a:t>
            </a:r>
          </a:p>
        </p:txBody>
      </p:sp>
      <p:sp>
        <p:nvSpPr>
          <p:cNvPr id="3" name="Content Placeholder 2"/>
          <p:cNvSpPr>
            <a:spLocks noGrp="1"/>
          </p:cNvSpPr>
          <p:nvPr>
            <p:ph idx="4294967295"/>
          </p:nvPr>
        </p:nvSpPr>
        <p:spPr>
          <a:xfrm>
            <a:off x="0" y="1825625"/>
            <a:ext cx="10837863" cy="4351338"/>
          </a:xfrm>
        </p:spPr>
        <p:txBody>
          <a:bodyPr/>
          <a:lstStyle/>
          <a:p>
            <a:r>
              <a:rPr lang="en-IN" dirty="0"/>
              <a:t>Linear regression equation:    </a:t>
            </a:r>
            <a:r>
              <a:rPr lang="en-IN" b="1" dirty="0"/>
              <a:t>y = </a:t>
            </a:r>
            <a:r>
              <a:rPr lang="el-GR" b="1" dirty="0"/>
              <a:t>β0 + β1</a:t>
            </a:r>
            <a:r>
              <a:rPr lang="en-IN" b="1" dirty="0"/>
              <a:t>X1 + </a:t>
            </a:r>
            <a:r>
              <a:rPr lang="el-GR" b="1" dirty="0"/>
              <a:t>β2</a:t>
            </a:r>
            <a:r>
              <a:rPr lang="en-IN" b="1" dirty="0"/>
              <a:t>X2 …. + </a:t>
            </a:r>
            <a:r>
              <a:rPr lang="el-GR" b="1" dirty="0"/>
              <a:t>β</a:t>
            </a:r>
            <a:r>
              <a:rPr lang="en-IN" b="1" dirty="0" err="1"/>
              <a:t>nXn</a:t>
            </a:r>
            <a:endParaRPr lang="en-IN" dirty="0"/>
          </a:p>
          <a:p>
            <a:r>
              <a:rPr lang="en-IN" dirty="0"/>
              <a:t>Sigmoid function:</a:t>
            </a:r>
            <a:r>
              <a:rPr lang="en-IN" b="1" i="1" dirty="0"/>
              <a:t>    p =</a:t>
            </a:r>
            <a:r>
              <a:rPr lang="en-IN" dirty="0"/>
              <a:t> </a:t>
            </a:r>
            <a:r>
              <a:rPr lang="en-IN" b="1" dirty="0"/>
              <a:t>1 / 1 + e</a:t>
            </a:r>
            <a:r>
              <a:rPr lang="en-IN" b="1" baseline="30000" dirty="0"/>
              <a:t>-y</a:t>
            </a:r>
          </a:p>
          <a:p>
            <a:pPr marL="0" indent="0">
              <a:buNone/>
            </a:pPr>
            <a:r>
              <a:rPr lang="en-IN" dirty="0"/>
              <a:t>	 y in sigmoid  is replaced</a:t>
            </a:r>
          </a:p>
          <a:p>
            <a:pPr marL="0" indent="0">
              <a:buNone/>
            </a:pPr>
            <a:r>
              <a:rPr lang="en-IN" dirty="0"/>
              <a:t>So our Logistic Regression equation:  </a:t>
            </a:r>
            <a:r>
              <a:rPr lang="en-IN" b="1" i="1" dirty="0"/>
              <a:t>p =</a:t>
            </a:r>
            <a:r>
              <a:rPr lang="en-IN" dirty="0"/>
              <a:t> </a:t>
            </a:r>
            <a:r>
              <a:rPr lang="en-IN" b="1" dirty="0"/>
              <a:t>1 / 1 + e</a:t>
            </a:r>
            <a:r>
              <a:rPr lang="en-IN" b="1" baseline="30000" dirty="0"/>
              <a:t>-(</a:t>
            </a:r>
            <a:r>
              <a:rPr lang="el-GR" b="1" baseline="30000" dirty="0"/>
              <a:t>β0 + β1</a:t>
            </a:r>
            <a:r>
              <a:rPr lang="en-IN" b="1" baseline="30000" dirty="0"/>
              <a:t>X1 + </a:t>
            </a:r>
            <a:r>
              <a:rPr lang="el-GR" b="1" baseline="30000" dirty="0"/>
              <a:t>β2</a:t>
            </a:r>
            <a:r>
              <a:rPr lang="en-IN" b="1" baseline="30000" dirty="0"/>
              <a:t>X2 …. + </a:t>
            </a:r>
            <a:r>
              <a:rPr lang="el-GR" b="1" baseline="30000" dirty="0"/>
              <a:t>β</a:t>
            </a:r>
            <a:r>
              <a:rPr lang="en-IN" b="1" baseline="30000" dirty="0" err="1"/>
              <a:t>nXn</a:t>
            </a:r>
            <a:r>
              <a:rPr lang="en-IN" b="1" baseline="30000" dirty="0"/>
              <a:t>)</a:t>
            </a:r>
            <a:endParaRPr lang="en-IN" dirty="0"/>
          </a:p>
        </p:txBody>
      </p:sp>
      <p:cxnSp>
        <p:nvCxnSpPr>
          <p:cNvPr id="8" name="Straight Arrow Connector 7"/>
          <p:cNvCxnSpPr/>
          <p:nvPr/>
        </p:nvCxnSpPr>
        <p:spPr>
          <a:xfrm flipH="1">
            <a:off x="5124450" y="2286000"/>
            <a:ext cx="1657350" cy="228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54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 S-curve</a:t>
            </a:r>
          </a:p>
        </p:txBody>
      </p:sp>
      <p:pic>
        <p:nvPicPr>
          <p:cNvPr id="5123"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2125663"/>
            <a:ext cx="10398125" cy="34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4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a:t>
            </a:r>
          </a:p>
        </p:txBody>
      </p:sp>
      <p:sp>
        <p:nvSpPr>
          <p:cNvPr id="3" name="Content Placeholder 2"/>
          <p:cNvSpPr>
            <a:spLocks noGrp="1"/>
          </p:cNvSpPr>
          <p:nvPr>
            <p:ph idx="4294967295"/>
          </p:nvPr>
        </p:nvSpPr>
        <p:spPr>
          <a:xfrm>
            <a:off x="552450" y="1825625"/>
            <a:ext cx="10285413" cy="4351338"/>
          </a:xfrm>
        </p:spPr>
        <p:txBody>
          <a:bodyPr/>
          <a:lstStyle/>
          <a:p>
            <a:r>
              <a:rPr lang="en-IN" dirty="0"/>
              <a:t>Sigmoid curve converts any value from </a:t>
            </a:r>
          </a:p>
          <a:p>
            <a:pPr marL="0" indent="0">
              <a:buNone/>
            </a:pPr>
            <a:r>
              <a:rPr lang="en-IN" dirty="0"/>
              <a:t>-infinity to +infinity to (0 to 1)</a:t>
            </a:r>
          </a:p>
          <a:p>
            <a:r>
              <a:rPr lang="en-IN" dirty="0"/>
              <a:t>Sigmoid will output:</a:t>
            </a:r>
          </a:p>
          <a:p>
            <a:pPr marL="0" indent="0">
              <a:buNone/>
            </a:pPr>
            <a:r>
              <a:rPr lang="en-IN" dirty="0"/>
              <a:t>‘0’ as x approaches −∞</a:t>
            </a:r>
          </a:p>
          <a:p>
            <a:pPr marL="0" indent="0">
              <a:buNone/>
            </a:pPr>
            <a:r>
              <a:rPr lang="en-IN" dirty="0"/>
              <a:t>‘1’ as x approaches +∞</a:t>
            </a:r>
          </a:p>
          <a:p>
            <a:pPr marL="0" indent="0">
              <a:buNone/>
            </a:pPr>
            <a:endParaRPr lang="en-IN" dirty="0"/>
          </a:p>
        </p:txBody>
      </p:sp>
    </p:spTree>
    <p:extLst>
      <p:ext uri="{BB962C8B-B14F-4D97-AF65-F5344CB8AC3E}">
        <p14:creationId xmlns:p14="http://schemas.microsoft.com/office/powerpoint/2010/main" val="144837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Transformed to </a:t>
            </a:r>
            <a:br>
              <a:rPr lang="en-IN" dirty="0"/>
            </a:br>
            <a:r>
              <a:rPr lang="en-IN" dirty="0"/>
              <a:t>Logistic Regression</a:t>
            </a:r>
          </a:p>
        </p:txBody>
      </p:sp>
      <p:grpSp>
        <p:nvGrpSpPr>
          <p:cNvPr id="3" name="Group 2"/>
          <p:cNvGrpSpPr/>
          <p:nvPr/>
        </p:nvGrpSpPr>
        <p:grpSpPr>
          <a:xfrm>
            <a:off x="1086317" y="1821564"/>
            <a:ext cx="4614486" cy="3883458"/>
            <a:chOff x="3048000" y="1714500"/>
            <a:chExt cx="6319280" cy="461010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3048000" y="1714500"/>
              <a:ext cx="631928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3674533" y="5257801"/>
              <a:ext cx="8128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264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3393560" y="5762171"/>
              <a:ext cx="1013675" cy="369332"/>
            </a:xfrm>
            <a:prstGeom prst="rect">
              <a:avLst/>
            </a:prstGeom>
            <a:noFill/>
          </p:spPr>
          <p:txBody>
            <a:bodyPr wrap="none" rtlCol="0">
              <a:spAutoFit/>
            </a:bodyPr>
            <a:lstStyle/>
            <a:p>
              <a:r>
                <a:rPr lang="en-IN" dirty="0"/>
                <a:t>-  infinity</a:t>
              </a:r>
            </a:p>
          </p:txBody>
        </p:sp>
      </p:gr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212" y="1974090"/>
            <a:ext cx="4990438" cy="3578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20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values for the answers</a:t>
            </a:r>
          </a:p>
        </p:txBody>
      </p:sp>
      <p:pic>
        <p:nvPicPr>
          <p:cNvPr id="8" name="Picture 2"/>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4641" t="19792" r="2816" b="17708"/>
          <a:stretch/>
        </p:blipFill>
        <p:spPr bwMode="auto">
          <a:xfrm>
            <a:off x="0" y="2162968"/>
            <a:ext cx="10610850" cy="338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62401" y="2590800"/>
            <a:ext cx="1426673" cy="369332"/>
          </a:xfrm>
          <a:prstGeom prst="rect">
            <a:avLst/>
          </a:prstGeom>
          <a:noFill/>
        </p:spPr>
        <p:txBody>
          <a:bodyPr wrap="none" rtlCol="0">
            <a:spAutoFit/>
          </a:bodyPr>
          <a:lstStyle/>
          <a:p>
            <a:r>
              <a:rPr lang="en-IN" dirty="0"/>
              <a:t>.8 becomes 1</a:t>
            </a:r>
          </a:p>
        </p:txBody>
      </p:sp>
      <p:sp>
        <p:nvSpPr>
          <p:cNvPr id="7" name="TextBox 6"/>
          <p:cNvSpPr txBox="1"/>
          <p:nvPr/>
        </p:nvSpPr>
        <p:spPr>
          <a:xfrm>
            <a:off x="3962401" y="5029200"/>
            <a:ext cx="1426673" cy="369332"/>
          </a:xfrm>
          <a:prstGeom prst="rect">
            <a:avLst/>
          </a:prstGeom>
          <a:noFill/>
        </p:spPr>
        <p:txBody>
          <a:bodyPr wrap="none" rtlCol="0">
            <a:spAutoFit/>
          </a:bodyPr>
          <a:lstStyle/>
          <a:p>
            <a:r>
              <a:rPr lang="en-IN" dirty="0"/>
              <a:t>.2 becomes 0</a:t>
            </a:r>
          </a:p>
        </p:txBody>
      </p:sp>
      <p:sp>
        <p:nvSpPr>
          <p:cNvPr id="9" name="Oval 8"/>
          <p:cNvSpPr/>
          <p:nvPr/>
        </p:nvSpPr>
        <p:spPr>
          <a:xfrm>
            <a:off x="2724150" y="3457575"/>
            <a:ext cx="457200" cy="4000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5381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2275393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Logistic Regression ?</a:t>
            </a:r>
          </a:p>
        </p:txBody>
      </p:sp>
      <p:sp>
        <p:nvSpPr>
          <p:cNvPr id="4" name="TextBox 3"/>
          <p:cNvSpPr txBox="1"/>
          <p:nvPr/>
        </p:nvSpPr>
        <p:spPr>
          <a:xfrm>
            <a:off x="285750" y="1276350"/>
            <a:ext cx="11639550" cy="3970318"/>
          </a:xfrm>
          <a:prstGeom prst="rect">
            <a:avLst/>
          </a:prstGeom>
          <a:noFill/>
        </p:spPr>
        <p:txBody>
          <a:bodyPr wrap="square" rtlCol="0">
            <a:spAutoFit/>
          </a:bodyPr>
          <a:lstStyle/>
          <a:p>
            <a:pPr marL="571500" indent="-571500">
              <a:buFont typeface="Arial" panose="020B0604020202020204" pitchFamily="34" charset="0"/>
              <a:buChar char="•"/>
            </a:pPr>
            <a:r>
              <a:rPr lang="en-IN" sz="3600" dirty="0"/>
              <a:t>Logistic regression is a statistical method for analysing a dataset in which there are one or more independent variables that determine an outcome. </a:t>
            </a:r>
          </a:p>
          <a:p>
            <a:pPr marL="571500" indent="-571500">
              <a:buFont typeface="Arial" panose="020B0604020202020204" pitchFamily="34" charset="0"/>
              <a:buChar char="•"/>
            </a:pPr>
            <a:r>
              <a:rPr lang="en-IN" sz="3600" dirty="0"/>
              <a:t>The outcome is measured with a dichotomous variable (in which there are only two possible outcomes). </a:t>
            </a:r>
          </a:p>
          <a:p>
            <a:pPr marL="571500" indent="-571500">
              <a:buFont typeface="Arial" panose="020B0604020202020204" pitchFamily="34" charset="0"/>
              <a:buChar char="•"/>
            </a:pPr>
            <a:r>
              <a:rPr lang="en-IN" sz="3600" dirty="0"/>
              <a:t>It is used to predict a binary outcome (1 / 0, Yes / No, True / False) given a set of independent variables.</a:t>
            </a:r>
          </a:p>
        </p:txBody>
      </p:sp>
    </p:spTree>
    <p:extLst>
      <p:ext uri="{BB962C8B-B14F-4D97-AF65-F5344CB8AC3E}">
        <p14:creationId xmlns:p14="http://schemas.microsoft.com/office/powerpoint/2010/main" val="365698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Approach</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256686"/>
            <a:ext cx="9944100" cy="491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7037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 predict the probability whether a customer will buy (y) a particular magazine</a:t>
            </a:r>
          </a:p>
        </p:txBody>
      </p:sp>
      <p:sp>
        <p:nvSpPr>
          <p:cNvPr id="3" name="TextBox 2"/>
          <p:cNvSpPr txBox="1"/>
          <p:nvPr/>
        </p:nvSpPr>
        <p:spPr>
          <a:xfrm>
            <a:off x="285750" y="1276350"/>
            <a:ext cx="11639550" cy="4031873"/>
          </a:xfrm>
          <a:prstGeom prst="rect">
            <a:avLst/>
          </a:prstGeom>
          <a:noFill/>
        </p:spPr>
        <p:txBody>
          <a:bodyPr wrap="square" rtlCol="0">
            <a:spAutoFit/>
          </a:bodyPr>
          <a:lstStyle/>
          <a:p>
            <a:r>
              <a:rPr lang="en-IN" sz="3200" dirty="0"/>
              <a:t>In this use case, a magazine reseller is trying to decide what magazines to market to customers. In the “old days,” this might have involved trying to decide which customers to send advertisements to via regular mail. In the context of today and the “web,” this might involved deciding what recommendations to make to a customer viewing a web page about other items that the customer might be interested in and therefore want to buy. The two problems are essentially the same.</a:t>
            </a:r>
          </a:p>
        </p:txBody>
      </p:sp>
    </p:spTree>
    <p:extLst>
      <p:ext uri="{BB962C8B-B14F-4D97-AF65-F5344CB8AC3E}">
        <p14:creationId xmlns:p14="http://schemas.microsoft.com/office/powerpoint/2010/main" val="692113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Description</a:t>
            </a:r>
          </a:p>
        </p:txBody>
      </p:sp>
      <p:sp>
        <p:nvSpPr>
          <p:cNvPr id="3" name="TextBox 2"/>
          <p:cNvSpPr txBox="1"/>
          <p:nvPr/>
        </p:nvSpPr>
        <p:spPr>
          <a:xfrm>
            <a:off x="285750" y="1276350"/>
            <a:ext cx="11639550" cy="5016758"/>
          </a:xfrm>
          <a:prstGeom prst="rect">
            <a:avLst/>
          </a:prstGeom>
          <a:noFill/>
        </p:spPr>
        <p:txBody>
          <a:bodyPr wrap="square" rtlCol="0">
            <a:spAutoFit/>
          </a:bodyPr>
          <a:lstStyle/>
          <a:p>
            <a:r>
              <a:rPr lang="en-IN" sz="3200" b="1" dirty="0">
                <a:solidFill>
                  <a:srgbClr val="FF0000"/>
                </a:solidFill>
              </a:rPr>
              <a:t>BUY</a:t>
            </a:r>
          </a:p>
          <a:p>
            <a:r>
              <a:rPr lang="en-IN" sz="3200" dirty="0"/>
              <a:t>Household Income (Income; rounded to the nearest $1,000.00)</a:t>
            </a:r>
          </a:p>
          <a:p>
            <a:r>
              <a:rPr lang="en-IN" sz="3200" dirty="0"/>
              <a:t>Gender (</a:t>
            </a:r>
            <a:r>
              <a:rPr lang="en-IN" sz="3200" dirty="0" err="1"/>
              <a:t>IsFemale</a:t>
            </a:r>
            <a:r>
              <a:rPr lang="en-IN" sz="3200" dirty="0"/>
              <a:t> = 1 if the person is female, 0 otherwise)</a:t>
            </a:r>
          </a:p>
          <a:p>
            <a:r>
              <a:rPr lang="en-IN" sz="3200" dirty="0"/>
              <a:t>Marital Status (</a:t>
            </a:r>
            <a:r>
              <a:rPr lang="en-IN" sz="3200" dirty="0" err="1"/>
              <a:t>IsMarried</a:t>
            </a:r>
            <a:r>
              <a:rPr lang="en-IN" sz="3200" dirty="0"/>
              <a:t> = 1 if married, 0 otherwise)</a:t>
            </a:r>
          </a:p>
          <a:p>
            <a:r>
              <a:rPr lang="en-IN" sz="3200" dirty="0"/>
              <a:t>College Educated (</a:t>
            </a:r>
            <a:r>
              <a:rPr lang="en-IN" sz="3200" dirty="0" err="1"/>
              <a:t>HasCollege</a:t>
            </a:r>
            <a:r>
              <a:rPr lang="en-IN" sz="3200" dirty="0"/>
              <a:t> = 1 if has one or more years of college education, 0 otherwise)</a:t>
            </a:r>
          </a:p>
          <a:p>
            <a:r>
              <a:rPr lang="en-IN" sz="3200" dirty="0"/>
              <a:t>Employed in a Profession (</a:t>
            </a:r>
            <a:r>
              <a:rPr lang="en-IN" sz="3200" dirty="0" err="1"/>
              <a:t>IsProfessional</a:t>
            </a:r>
            <a:r>
              <a:rPr lang="en-IN" sz="3200" dirty="0"/>
              <a:t> = 1 if employed in a profession, 0 otherwise)</a:t>
            </a:r>
          </a:p>
          <a:p>
            <a:r>
              <a:rPr lang="en-IN" sz="3200" dirty="0"/>
              <a:t>Retired (</a:t>
            </a:r>
            <a:r>
              <a:rPr lang="en-IN" sz="3200" dirty="0" err="1"/>
              <a:t>IsRetired</a:t>
            </a:r>
            <a:r>
              <a:rPr lang="en-IN" sz="3200" dirty="0"/>
              <a:t> = 1 if retired, 0 otherwise)</a:t>
            </a:r>
          </a:p>
          <a:p>
            <a:r>
              <a:rPr lang="en-IN" sz="3200" dirty="0"/>
              <a:t>Not employed (Unemployed = 1 if not employed, 0 otherwise)</a:t>
            </a:r>
          </a:p>
        </p:txBody>
      </p:sp>
    </p:spTree>
    <p:extLst>
      <p:ext uri="{BB962C8B-B14F-4D97-AF65-F5344CB8AC3E}">
        <p14:creationId xmlns:p14="http://schemas.microsoft.com/office/powerpoint/2010/main" val="1280092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Description</a:t>
            </a:r>
          </a:p>
        </p:txBody>
      </p:sp>
      <p:sp>
        <p:nvSpPr>
          <p:cNvPr id="3" name="TextBox 2"/>
          <p:cNvSpPr txBox="1"/>
          <p:nvPr/>
        </p:nvSpPr>
        <p:spPr>
          <a:xfrm>
            <a:off x="285750" y="1162050"/>
            <a:ext cx="11639550" cy="5016758"/>
          </a:xfrm>
          <a:prstGeom prst="rect">
            <a:avLst/>
          </a:prstGeom>
          <a:noFill/>
        </p:spPr>
        <p:txBody>
          <a:bodyPr wrap="square" rtlCol="0">
            <a:spAutoFit/>
          </a:bodyPr>
          <a:lstStyle/>
          <a:p>
            <a:r>
              <a:rPr lang="en-IN" sz="3200" dirty="0"/>
              <a:t>Length of Residency in Current City (</a:t>
            </a:r>
            <a:r>
              <a:rPr lang="en-IN" sz="3200" dirty="0" err="1"/>
              <a:t>ResLength</a:t>
            </a:r>
            <a:r>
              <a:rPr lang="en-IN" sz="3200" dirty="0"/>
              <a:t>; in years)</a:t>
            </a:r>
          </a:p>
          <a:p>
            <a:r>
              <a:rPr lang="en-IN" sz="3200" dirty="0"/>
              <a:t>Dual Income if Married (Dual = 1 if dual income, 0 otherwise)</a:t>
            </a:r>
          </a:p>
          <a:p>
            <a:r>
              <a:rPr lang="en-IN" sz="3200" dirty="0"/>
              <a:t>Children (Minors = 1 if children under 18 are in the household, 0 otherwise)</a:t>
            </a:r>
          </a:p>
          <a:p>
            <a:r>
              <a:rPr lang="en-IN" sz="3200" dirty="0"/>
              <a:t>Home ownership (Own = 1 if own residence, 0 otherwise)</a:t>
            </a:r>
          </a:p>
          <a:p>
            <a:r>
              <a:rPr lang="en-IN" sz="3200" dirty="0"/>
              <a:t>Resident type (House = 1 if the residence is a single-family house, 0 otherwise)</a:t>
            </a:r>
          </a:p>
          <a:p>
            <a:r>
              <a:rPr lang="en-IN" sz="3200" dirty="0"/>
              <a:t>Race (White = 1 if the race is white, 0 otherwise)</a:t>
            </a:r>
          </a:p>
          <a:p>
            <a:r>
              <a:rPr lang="en-IN" sz="3200" dirty="0"/>
              <a:t>Language (English = 1 is the primary language in the household is English, 0 otherwise)</a:t>
            </a:r>
          </a:p>
        </p:txBody>
      </p:sp>
    </p:spTree>
    <p:extLst>
      <p:ext uri="{BB962C8B-B14F-4D97-AF65-F5344CB8AC3E}">
        <p14:creationId xmlns:p14="http://schemas.microsoft.com/office/powerpoint/2010/main" val="793378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Model Evaluation</a:t>
            </a:r>
          </a:p>
        </p:txBody>
      </p:sp>
      <p:sp>
        <p:nvSpPr>
          <p:cNvPr id="6" name="Text Placeholder 5"/>
          <p:cNvSpPr>
            <a:spLocks noGrp="1"/>
          </p:cNvSpPr>
          <p:nvPr>
            <p:ph type="body" idx="1"/>
          </p:nvPr>
        </p:nvSpPr>
        <p:spPr>
          <a:xfrm>
            <a:off x="831850" y="1153348"/>
            <a:ext cx="10515600" cy="3056702"/>
          </a:xfrm>
        </p:spPr>
        <p:txBody>
          <a:bodyPr>
            <a:normAutofit/>
          </a:bodyPr>
          <a:lstStyle/>
          <a:p>
            <a:r>
              <a:rPr lang="en-IN" dirty="0"/>
              <a:t> </a:t>
            </a:r>
            <a:r>
              <a:rPr lang="en-IN" sz="4400" dirty="0"/>
              <a:t>Confusion Matrix</a:t>
            </a:r>
          </a:p>
          <a:p>
            <a:r>
              <a:rPr lang="en-IN" sz="4400" dirty="0"/>
              <a:t>ROC CURVE</a:t>
            </a:r>
          </a:p>
          <a:p>
            <a:r>
              <a:rPr lang="en-IN" sz="4400" dirty="0"/>
              <a:t>AUC </a:t>
            </a:r>
          </a:p>
        </p:txBody>
      </p:sp>
    </p:spTree>
    <p:extLst>
      <p:ext uri="{BB962C8B-B14F-4D97-AF65-F5344CB8AC3E}">
        <p14:creationId xmlns:p14="http://schemas.microsoft.com/office/powerpoint/2010/main" val="283809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Model Evaluation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887" y="1962150"/>
            <a:ext cx="9538226"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597535" y="1371600"/>
            <a:ext cx="1797030" cy="369332"/>
          </a:xfrm>
          <a:prstGeom prst="rect">
            <a:avLst/>
          </a:prstGeom>
          <a:noFill/>
        </p:spPr>
        <p:txBody>
          <a:bodyPr wrap="none" rtlCol="0">
            <a:spAutoFit/>
          </a:bodyPr>
          <a:lstStyle/>
          <a:p>
            <a:r>
              <a:rPr lang="en-IN" dirty="0"/>
              <a:t>Confusion Matrix</a:t>
            </a:r>
          </a:p>
        </p:txBody>
      </p:sp>
    </p:spTree>
    <p:extLst>
      <p:ext uri="{BB962C8B-B14F-4D97-AF65-F5344CB8AC3E}">
        <p14:creationId xmlns:p14="http://schemas.microsoft.com/office/powerpoint/2010/main" val="1154293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I and Type II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26</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2066925"/>
            <a:ext cx="513397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1279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I and Type ii ( False Positive, False Negative)</a:t>
            </a:r>
          </a:p>
        </p:txBody>
      </p:sp>
      <p:sp>
        <p:nvSpPr>
          <p:cNvPr id="3" name="Slide Number Placeholder 2"/>
          <p:cNvSpPr>
            <a:spLocks noGrp="1"/>
          </p:cNvSpPr>
          <p:nvPr>
            <p:ph type="sldNum" sz="quarter" idx="12"/>
          </p:nvPr>
        </p:nvSpPr>
        <p:spPr/>
        <p:txBody>
          <a:bodyPr/>
          <a:lstStyle/>
          <a:p>
            <a:fld id="{B6F15528-21DE-4FAA-801E-634DDDAF4B2B}" type="slidenum">
              <a:rPr lang="en-IN" smtClean="0"/>
              <a:t>27</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24" y="1809750"/>
            <a:ext cx="5629275" cy="4142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19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Confusion Matrix</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417602"/>
            <a:ext cx="8382000" cy="4784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81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Confusion Matrix</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452436"/>
            <a:ext cx="6057902" cy="605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2801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Logistic Regression ?</a:t>
            </a:r>
          </a:p>
        </p:txBody>
      </p:sp>
      <p:sp>
        <p:nvSpPr>
          <p:cNvPr id="4" name="TextBox 3"/>
          <p:cNvSpPr txBox="1"/>
          <p:nvPr/>
        </p:nvSpPr>
        <p:spPr>
          <a:xfrm>
            <a:off x="285750" y="1276350"/>
            <a:ext cx="11639550" cy="5016758"/>
          </a:xfrm>
          <a:prstGeom prst="rect">
            <a:avLst/>
          </a:prstGeom>
          <a:noFill/>
        </p:spPr>
        <p:txBody>
          <a:bodyPr wrap="square" rtlCol="0">
            <a:spAutoFit/>
          </a:bodyPr>
          <a:lstStyle/>
          <a:p>
            <a:pPr marL="571500" indent="-571500">
              <a:buFont typeface="Arial" panose="020B0604020202020204" pitchFamily="34" charset="0"/>
              <a:buChar char="•"/>
            </a:pPr>
            <a:r>
              <a:rPr lang="en-IN" sz="3200" dirty="0"/>
              <a:t>You can also think of logistic regression as a special case of linear regression when the outcome variable is categorical, where we are using </a:t>
            </a:r>
            <a:r>
              <a:rPr lang="en-IN" sz="3200" b="1" dirty="0"/>
              <a:t>log of odds </a:t>
            </a:r>
            <a:r>
              <a:rPr lang="en-IN" sz="3200" dirty="0"/>
              <a:t>as dependent variable. In simple words, it predicts the probability of occurrence of an event by fitting data to a </a:t>
            </a:r>
            <a:r>
              <a:rPr lang="en-IN" sz="3200" b="1" dirty="0"/>
              <a:t>logit function</a:t>
            </a:r>
            <a:r>
              <a:rPr lang="en-IN" sz="3200" dirty="0"/>
              <a:t>.</a:t>
            </a:r>
          </a:p>
          <a:p>
            <a:r>
              <a:rPr lang="en-IN" sz="3200" dirty="0"/>
              <a:t>Multinomial logistic regression</a:t>
            </a:r>
          </a:p>
          <a:p>
            <a:pPr marL="571500" indent="-571500">
              <a:buFont typeface="Arial" panose="020B0604020202020204" pitchFamily="34" charset="0"/>
              <a:buChar char="•"/>
            </a:pPr>
            <a:r>
              <a:rPr lang="en-IN" sz="3200" dirty="0"/>
              <a:t>There are some cases where dependent variables can have more than two outcomes, like married /unmarried/divorced such scenarios are classified as multinomial logistic regression. Though they work in the same manner to predict the outcome .</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B82749B9-AAF4-AC30-3F8B-55A0377CB6E9}"/>
                  </a:ext>
                </a:extLst>
              </p14:cNvPr>
              <p14:cNvContentPartPr/>
              <p14:nvPr/>
            </p14:nvContentPartPr>
            <p14:xfrm>
              <a:off x="2519280" y="113760"/>
              <a:ext cx="8952840" cy="3167640"/>
            </p14:xfrm>
          </p:contentPart>
        </mc:Choice>
        <mc:Fallback>
          <p:pic>
            <p:nvPicPr>
              <p:cNvPr id="3" name="Ink 2">
                <a:extLst>
                  <a:ext uri="{FF2B5EF4-FFF2-40B4-BE49-F238E27FC236}">
                    <a16:creationId xmlns:a16="http://schemas.microsoft.com/office/drawing/2014/main" id="{B82749B9-AAF4-AC30-3F8B-55A0377CB6E9}"/>
                  </a:ext>
                </a:extLst>
              </p:cNvPr>
              <p:cNvPicPr/>
              <p:nvPr/>
            </p:nvPicPr>
            <p:blipFill>
              <a:blip r:embed="rId3"/>
              <a:stretch>
                <a:fillRect/>
              </a:stretch>
            </p:blipFill>
            <p:spPr>
              <a:xfrm>
                <a:off x="2509920" y="104400"/>
                <a:ext cx="8971560" cy="3186360"/>
              </a:xfrm>
              <a:prstGeom prst="rect">
                <a:avLst/>
              </a:prstGeom>
            </p:spPr>
          </p:pic>
        </mc:Fallback>
      </mc:AlternateContent>
    </p:spTree>
    <p:extLst>
      <p:ext uri="{BB962C8B-B14F-4D97-AF65-F5344CB8AC3E}">
        <p14:creationId xmlns:p14="http://schemas.microsoft.com/office/powerpoint/2010/main" val="1871338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977" y="1562101"/>
            <a:ext cx="8314046" cy="4686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4230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a:t>
            </a:r>
          </a:p>
        </p:txBody>
      </p:sp>
      <p:sp>
        <p:nvSpPr>
          <p:cNvPr id="3" name="TextBox 2"/>
          <p:cNvSpPr txBox="1"/>
          <p:nvPr/>
        </p:nvSpPr>
        <p:spPr>
          <a:xfrm>
            <a:off x="285750" y="1162050"/>
            <a:ext cx="11639550" cy="2554545"/>
          </a:xfrm>
          <a:prstGeom prst="rect">
            <a:avLst/>
          </a:prstGeom>
          <a:noFill/>
        </p:spPr>
        <p:txBody>
          <a:bodyPr wrap="square" rtlCol="0">
            <a:spAutoFit/>
          </a:bodyPr>
          <a:lstStyle/>
          <a:p>
            <a:pPr marL="514350" indent="-514350">
              <a:buFont typeface="+mj-lt"/>
              <a:buAutoNum type="arabicPeriod"/>
            </a:pPr>
            <a:r>
              <a:rPr lang="en-IN" sz="3200" dirty="0"/>
              <a:t>Collect Data: Import Libraries</a:t>
            </a:r>
          </a:p>
          <a:p>
            <a:pPr marL="514350" indent="-514350">
              <a:buFont typeface="+mj-lt"/>
              <a:buAutoNum type="arabicPeriod"/>
            </a:pPr>
            <a:r>
              <a:rPr lang="en-IN" sz="3200" dirty="0"/>
              <a:t>Analysing Data</a:t>
            </a:r>
          </a:p>
          <a:p>
            <a:pPr marL="514350" indent="-514350">
              <a:buFont typeface="+mj-lt"/>
              <a:buAutoNum type="arabicPeriod"/>
            </a:pPr>
            <a:r>
              <a:rPr lang="en-IN" sz="3200" dirty="0"/>
              <a:t>Data Wrangling</a:t>
            </a:r>
          </a:p>
          <a:p>
            <a:pPr marL="514350" indent="-514350">
              <a:buFont typeface="+mj-lt"/>
              <a:buAutoNum type="arabicPeriod"/>
            </a:pPr>
            <a:r>
              <a:rPr lang="en-IN" sz="3200" dirty="0"/>
              <a:t>Train and Test Data</a:t>
            </a:r>
          </a:p>
          <a:p>
            <a:pPr marL="514350" indent="-514350">
              <a:buFont typeface="+mj-lt"/>
              <a:buAutoNum type="arabicPeriod"/>
            </a:pPr>
            <a:r>
              <a:rPr lang="en-IN" sz="3200" dirty="0"/>
              <a:t>Accuracy Check</a:t>
            </a:r>
          </a:p>
        </p:txBody>
      </p:sp>
    </p:spTree>
    <p:extLst>
      <p:ext uri="{BB962C8B-B14F-4D97-AF65-F5344CB8AC3E}">
        <p14:creationId xmlns:p14="http://schemas.microsoft.com/office/powerpoint/2010/main" val="150865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ROC curve?</a:t>
            </a:r>
          </a:p>
        </p:txBody>
      </p:sp>
      <p:sp>
        <p:nvSpPr>
          <p:cNvPr id="3" name="TextBox 2"/>
          <p:cNvSpPr txBox="1"/>
          <p:nvPr/>
        </p:nvSpPr>
        <p:spPr>
          <a:xfrm>
            <a:off x="285750" y="1162050"/>
            <a:ext cx="11639550" cy="1569660"/>
          </a:xfrm>
          <a:prstGeom prst="rect">
            <a:avLst/>
          </a:prstGeom>
          <a:noFill/>
        </p:spPr>
        <p:txBody>
          <a:bodyPr wrap="square" rtlCol="0">
            <a:spAutoFit/>
          </a:bodyPr>
          <a:lstStyle/>
          <a:p>
            <a:r>
              <a:rPr lang="en-IN" sz="3200" dirty="0"/>
              <a:t>The ROC curve is one of the methods for visualizing classification quality, which shows the dependency between TPR (True Positive Rate) and FPR (False Positive Rate).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947988"/>
            <a:ext cx="580072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2356581"/>
            <a:ext cx="4953000" cy="4240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358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How is the ROC curve created</a:t>
            </a:r>
          </a:p>
        </p:txBody>
      </p:sp>
      <p:sp>
        <p:nvSpPr>
          <p:cNvPr id="3" name="TextBox 2"/>
          <p:cNvSpPr txBox="1"/>
          <p:nvPr/>
        </p:nvSpPr>
        <p:spPr>
          <a:xfrm>
            <a:off x="285750" y="1162050"/>
            <a:ext cx="11639550" cy="3970318"/>
          </a:xfrm>
          <a:prstGeom prst="rect">
            <a:avLst/>
          </a:prstGeom>
          <a:noFill/>
        </p:spPr>
        <p:txBody>
          <a:bodyPr wrap="square" rtlCol="0">
            <a:spAutoFit/>
          </a:bodyPr>
          <a:lstStyle/>
          <a:p>
            <a:pPr marL="457200" indent="-457200">
              <a:buFont typeface="Arial" panose="020B0604020202020204" pitchFamily="34" charset="0"/>
              <a:buChar char="•"/>
            </a:pPr>
            <a:r>
              <a:rPr lang="en-IN" sz="2800" dirty="0"/>
              <a:t>We compute the values of the decision function.</a:t>
            </a:r>
          </a:p>
          <a:p>
            <a:pPr marL="457200" indent="-457200">
              <a:buFont typeface="Arial" panose="020B0604020202020204" pitchFamily="34" charset="0"/>
              <a:buChar char="•"/>
            </a:pPr>
            <a:r>
              <a:rPr lang="en-IN" sz="2800" dirty="0"/>
              <a:t>We test the classifier for different alpha thresholds. Recall that alpha is the threshold of the estimated probability, above which an observation is assigned to one category (positive class) and below to the other category (negative class).</a:t>
            </a:r>
          </a:p>
          <a:p>
            <a:pPr marL="457200" indent="-457200">
              <a:buFont typeface="Arial" panose="020B0604020202020204" pitchFamily="34" charset="0"/>
              <a:buChar char="•"/>
            </a:pPr>
            <a:r>
              <a:rPr lang="en-IN" sz="2800" dirty="0"/>
              <a:t>For each classification with one value of the alpha threshold we obtain a (TPR, FPR) pair, which corresponds to one point on the ROC curve.</a:t>
            </a:r>
          </a:p>
          <a:p>
            <a:pPr marL="457200" indent="-457200">
              <a:buFont typeface="Arial" panose="020B0604020202020204" pitchFamily="34" charset="0"/>
              <a:buChar char="•"/>
            </a:pPr>
            <a:r>
              <a:rPr lang="en-IN" sz="2800" dirty="0"/>
              <a:t>For each classification with one value of the alpha threshold we also have the corresponding Confusion Matrix.</a:t>
            </a:r>
          </a:p>
        </p:txBody>
      </p:sp>
    </p:spTree>
    <p:extLst>
      <p:ext uri="{BB962C8B-B14F-4D97-AF65-F5344CB8AC3E}">
        <p14:creationId xmlns:p14="http://schemas.microsoft.com/office/powerpoint/2010/main" val="2147384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How is the ROC curve created</a:t>
            </a:r>
          </a:p>
        </p:txBody>
      </p:sp>
      <p:sp>
        <p:nvSpPr>
          <p:cNvPr id="3" name="TextBox 2"/>
          <p:cNvSpPr txBox="1"/>
          <p:nvPr/>
        </p:nvSpPr>
        <p:spPr>
          <a:xfrm>
            <a:off x="285750" y="1162050"/>
            <a:ext cx="11639550" cy="523220"/>
          </a:xfrm>
          <a:prstGeom prst="rect">
            <a:avLst/>
          </a:prstGeom>
          <a:noFill/>
        </p:spPr>
        <p:txBody>
          <a:bodyPr wrap="square" rtlCol="0">
            <a:spAutoFit/>
          </a:bodyPr>
          <a:lstStyle/>
          <a:p>
            <a:pPr marL="457200" indent="-457200">
              <a:buFont typeface="Arial" panose="020B0604020202020204" pitchFamily="34" charset="0"/>
              <a:buChar char="•"/>
            </a:pPr>
            <a:r>
              <a:rPr lang="en-IN" sz="2800" dirty="0"/>
              <a:t>We compute the values of the decision function.</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356"/>
          <a:stretch/>
        </p:blipFill>
        <p:spPr bwMode="auto">
          <a:xfrm>
            <a:off x="1276350" y="1602148"/>
            <a:ext cx="9639302" cy="4589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63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How is the ROC curve created</a:t>
            </a:r>
          </a:p>
        </p:txBody>
      </p:sp>
      <p:sp>
        <p:nvSpPr>
          <p:cNvPr id="3" name="TextBox 2"/>
          <p:cNvSpPr txBox="1"/>
          <p:nvPr/>
        </p:nvSpPr>
        <p:spPr>
          <a:xfrm>
            <a:off x="285750" y="1162050"/>
            <a:ext cx="11639550" cy="523220"/>
          </a:xfrm>
          <a:prstGeom prst="rect">
            <a:avLst/>
          </a:prstGeom>
          <a:noFill/>
        </p:spPr>
        <p:txBody>
          <a:bodyPr wrap="square" rtlCol="0">
            <a:spAutoFit/>
          </a:bodyPr>
          <a:lstStyle/>
          <a:p>
            <a:pPr marL="457200" indent="-457200">
              <a:buFont typeface="Arial" panose="020B0604020202020204" pitchFamily="34" charset="0"/>
              <a:buChar char="•"/>
            </a:pPr>
            <a:r>
              <a:rPr lang="en-IN" sz="2800" dirty="0"/>
              <a:t>We compute the values of the decision function.</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52"/>
          <a:stretch/>
        </p:blipFill>
        <p:spPr bwMode="auto">
          <a:xfrm>
            <a:off x="1401992" y="1657350"/>
            <a:ext cx="9388018"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66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How is the ROC curve created</a:t>
            </a:r>
          </a:p>
        </p:txBody>
      </p:sp>
      <p:sp>
        <p:nvSpPr>
          <p:cNvPr id="3" name="TextBox 2"/>
          <p:cNvSpPr txBox="1"/>
          <p:nvPr/>
        </p:nvSpPr>
        <p:spPr>
          <a:xfrm>
            <a:off x="285750" y="1162050"/>
            <a:ext cx="11639550" cy="523220"/>
          </a:xfrm>
          <a:prstGeom prst="rect">
            <a:avLst/>
          </a:prstGeom>
          <a:noFill/>
        </p:spPr>
        <p:txBody>
          <a:bodyPr wrap="square" rtlCol="0">
            <a:spAutoFit/>
          </a:bodyPr>
          <a:lstStyle/>
          <a:p>
            <a:pPr marL="457200" indent="-457200">
              <a:buFont typeface="Arial" panose="020B0604020202020204" pitchFamily="34" charset="0"/>
              <a:buChar char="•"/>
            </a:pPr>
            <a:r>
              <a:rPr lang="en-IN" sz="2800" dirty="0"/>
              <a:t>We compute the values of the decision function.</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52"/>
          <a:stretch/>
        </p:blipFill>
        <p:spPr bwMode="auto">
          <a:xfrm>
            <a:off x="6105525" y="2609850"/>
            <a:ext cx="607460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650" y="2734904"/>
            <a:ext cx="5637212" cy="2683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193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IN" dirty="0"/>
              <a:t>Assessing the classifier using ROC curve</a:t>
            </a:r>
          </a:p>
        </p:txBody>
      </p:sp>
      <p:sp>
        <p:nvSpPr>
          <p:cNvPr id="3" name="TextBox 2"/>
          <p:cNvSpPr txBox="1"/>
          <p:nvPr/>
        </p:nvSpPr>
        <p:spPr>
          <a:xfrm>
            <a:off x="285750" y="1162050"/>
            <a:ext cx="6953250" cy="4154984"/>
          </a:xfrm>
          <a:prstGeom prst="rect">
            <a:avLst/>
          </a:prstGeom>
          <a:noFill/>
        </p:spPr>
        <p:txBody>
          <a:bodyPr wrap="square" rtlCol="0">
            <a:spAutoFit/>
          </a:bodyPr>
          <a:lstStyle/>
          <a:p>
            <a:pPr marL="342900" indent="-342900">
              <a:buFont typeface="Arial" panose="020B0604020202020204" pitchFamily="34" charset="0"/>
              <a:buChar char="•"/>
            </a:pPr>
            <a:r>
              <a:rPr lang="en-IN" sz="2400" dirty="0"/>
              <a:t>Area under ROC Curve (AUC) coefficient</a:t>
            </a:r>
          </a:p>
          <a:p>
            <a:pPr marL="342900" indent="-342900">
              <a:buFont typeface="Arial" panose="020B0604020202020204" pitchFamily="34" charset="0"/>
              <a:buChar char="•"/>
            </a:pPr>
            <a:r>
              <a:rPr lang="en-IN" sz="2400" dirty="0"/>
              <a:t>The higher the value of AUC coefficient, the better. AUC = 1 means a perfect classifier, AUC = 0.5 is obtained for purely random classifiers. AUC &lt; 0.5 means the classifier performs worse than a random one.</a:t>
            </a:r>
          </a:p>
          <a:p>
            <a:pPr marL="342900" indent="-342900">
              <a:buFont typeface="Arial" panose="020B0604020202020204" pitchFamily="34" charset="0"/>
              <a:buChar char="•"/>
            </a:pPr>
            <a:r>
              <a:rPr lang="en-IN" sz="2400" dirty="0"/>
              <a:t>Gini Coefficient: GC = 2 *AUC – 1 (the classifier’s advantage over a purely random one)</a:t>
            </a:r>
          </a:p>
          <a:p>
            <a:pPr marL="342900" indent="-342900">
              <a:buFont typeface="Arial" panose="020B0604020202020204" pitchFamily="34" charset="0"/>
              <a:buChar char="•"/>
            </a:pPr>
            <a:r>
              <a:rPr lang="en-IN" sz="2400" dirty="0"/>
              <a:t>The higher the value of GC, the better. GC = 1 denotes a perfect classifier, GC = 0 denotes a purely random one.</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685270"/>
            <a:ext cx="4953000" cy="4529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8721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ROC curve?</a:t>
            </a:r>
          </a:p>
        </p:txBody>
      </p:sp>
    </p:spTree>
    <p:extLst>
      <p:ext uri="{BB962C8B-B14F-4D97-AF65-F5344CB8AC3E}">
        <p14:creationId xmlns:p14="http://schemas.microsoft.com/office/powerpoint/2010/main" val="506138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Description</a:t>
            </a:r>
          </a:p>
        </p:txBody>
      </p:sp>
      <p:sp>
        <p:nvSpPr>
          <p:cNvPr id="3" name="TextBox 2"/>
          <p:cNvSpPr txBox="1"/>
          <p:nvPr/>
        </p:nvSpPr>
        <p:spPr>
          <a:xfrm>
            <a:off x="285750" y="1162050"/>
            <a:ext cx="11639550" cy="5016758"/>
          </a:xfrm>
          <a:prstGeom prst="rect">
            <a:avLst/>
          </a:prstGeom>
          <a:noFill/>
        </p:spPr>
        <p:txBody>
          <a:bodyPr wrap="square" rtlCol="0">
            <a:spAutoFit/>
          </a:bodyPr>
          <a:lstStyle/>
          <a:p>
            <a:r>
              <a:rPr lang="en-IN" sz="3200" dirty="0"/>
              <a:t>Length of Residency in Current City (</a:t>
            </a:r>
            <a:r>
              <a:rPr lang="en-IN" sz="3200" dirty="0" err="1"/>
              <a:t>ResLength</a:t>
            </a:r>
            <a:r>
              <a:rPr lang="en-IN" sz="3200" dirty="0"/>
              <a:t>; in years)</a:t>
            </a:r>
          </a:p>
          <a:p>
            <a:r>
              <a:rPr lang="en-IN" sz="3200" dirty="0"/>
              <a:t>Dual Income if Married (Dual = 1 if dual income, 0 otherwise)</a:t>
            </a:r>
          </a:p>
          <a:p>
            <a:r>
              <a:rPr lang="en-IN" sz="3200" dirty="0"/>
              <a:t>Children (Minors = 1 if children under 18 are in the household, 0 otherwise)</a:t>
            </a:r>
          </a:p>
          <a:p>
            <a:r>
              <a:rPr lang="en-IN" sz="3200" dirty="0"/>
              <a:t>Home ownership (Own = 1 if own residence, 0 otherwise)</a:t>
            </a:r>
          </a:p>
          <a:p>
            <a:r>
              <a:rPr lang="en-IN" sz="3200" dirty="0"/>
              <a:t>Resident type (House = 1 if the residence is a single-family house, 0 otherwise)</a:t>
            </a:r>
          </a:p>
          <a:p>
            <a:r>
              <a:rPr lang="en-IN" sz="3200" dirty="0"/>
              <a:t>Race (White = 1 if the race is white, 0 otherwise)</a:t>
            </a:r>
          </a:p>
          <a:p>
            <a:r>
              <a:rPr lang="en-IN" sz="3200" dirty="0"/>
              <a:t>Language (English = 1 is the primary language in the household is English, 0 otherwise)</a:t>
            </a:r>
          </a:p>
        </p:txBody>
      </p:sp>
    </p:spTree>
    <p:extLst>
      <p:ext uri="{BB962C8B-B14F-4D97-AF65-F5344CB8AC3E}">
        <p14:creationId xmlns:p14="http://schemas.microsoft.com/office/powerpoint/2010/main" val="150865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31568"/>
            <a:ext cx="11150600" cy="920336"/>
          </a:xfrm>
        </p:spPr>
        <p:txBody>
          <a:bodyPr/>
          <a:lstStyle/>
          <a:p>
            <a:r>
              <a:rPr lang="en-IN" dirty="0"/>
              <a:t>Types of Logistic Regression ?</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474" b="12105"/>
          <a:stretch/>
        </p:blipFill>
        <p:spPr bwMode="auto">
          <a:xfrm>
            <a:off x="164043" y="762000"/>
            <a:ext cx="11863916"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4043" y="3924300"/>
            <a:ext cx="11863916" cy="2492990"/>
          </a:xfrm>
          <a:prstGeom prst="rect">
            <a:avLst/>
          </a:prstGeom>
          <a:noFill/>
        </p:spPr>
        <p:txBody>
          <a:bodyPr wrap="square" rtlCol="0">
            <a:spAutoFit/>
          </a:bodyPr>
          <a:lstStyle/>
          <a:p>
            <a:pPr marL="457200" indent="-457200">
              <a:buFont typeface="Arial" panose="020B0604020202020204" pitchFamily="34" charset="0"/>
              <a:buChar char="•"/>
            </a:pPr>
            <a:r>
              <a:rPr lang="en-IN" sz="2400" b="1" dirty="0"/>
              <a:t>Binary logistic regression </a:t>
            </a:r>
            <a:r>
              <a:rPr lang="en-IN" sz="2400" dirty="0"/>
              <a:t>– It has only two possible outcomes. Example- yes or no</a:t>
            </a:r>
          </a:p>
          <a:p>
            <a:pPr marL="457200" indent="-457200">
              <a:buFont typeface="Arial" panose="020B0604020202020204" pitchFamily="34" charset="0"/>
              <a:buChar char="•"/>
            </a:pPr>
            <a:r>
              <a:rPr lang="en-IN" sz="2400" b="1" dirty="0"/>
              <a:t>Multinomial logistic regression </a:t>
            </a:r>
            <a:r>
              <a:rPr lang="en-IN" sz="2400" dirty="0"/>
              <a:t>– It has three or more nominal categories. Example- cat, dog, elephant.</a:t>
            </a:r>
          </a:p>
          <a:p>
            <a:pPr marL="457200" indent="-457200">
              <a:buFont typeface="Arial" panose="020B0604020202020204" pitchFamily="34" charset="0"/>
              <a:buChar char="•"/>
            </a:pPr>
            <a:r>
              <a:rPr lang="en-IN" sz="2400" b="1" dirty="0"/>
              <a:t>Ordinal logistic regression- </a:t>
            </a:r>
            <a:r>
              <a:rPr lang="en-IN" sz="2400" dirty="0"/>
              <a:t>It has three or more ordinal categories, ordinal meaning that the categories will be in a order. Example- user ratings(1-5).</a:t>
            </a:r>
          </a:p>
          <a:p>
            <a:endParaRPr lang="en-IN" dirty="0"/>
          </a:p>
          <a:p>
            <a:endParaRPr lang="en-IN" dirty="0"/>
          </a:p>
        </p:txBody>
      </p:sp>
    </p:spTree>
    <p:extLst>
      <p:ext uri="{BB962C8B-B14F-4D97-AF65-F5344CB8AC3E}">
        <p14:creationId xmlns:p14="http://schemas.microsoft.com/office/powerpoint/2010/main" val="189917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Description</a:t>
            </a:r>
          </a:p>
        </p:txBody>
      </p:sp>
      <p:sp>
        <p:nvSpPr>
          <p:cNvPr id="3" name="TextBox 2"/>
          <p:cNvSpPr txBox="1"/>
          <p:nvPr/>
        </p:nvSpPr>
        <p:spPr>
          <a:xfrm>
            <a:off x="285750" y="1162050"/>
            <a:ext cx="11639550" cy="5016758"/>
          </a:xfrm>
          <a:prstGeom prst="rect">
            <a:avLst/>
          </a:prstGeom>
          <a:noFill/>
        </p:spPr>
        <p:txBody>
          <a:bodyPr wrap="square" rtlCol="0">
            <a:spAutoFit/>
          </a:bodyPr>
          <a:lstStyle/>
          <a:p>
            <a:r>
              <a:rPr lang="en-IN" sz="3200" dirty="0"/>
              <a:t>Length of Residency in Current City (</a:t>
            </a:r>
            <a:r>
              <a:rPr lang="en-IN" sz="3200" dirty="0" err="1"/>
              <a:t>ResLength</a:t>
            </a:r>
            <a:r>
              <a:rPr lang="en-IN" sz="3200" dirty="0"/>
              <a:t>; in years)</a:t>
            </a:r>
          </a:p>
          <a:p>
            <a:r>
              <a:rPr lang="en-IN" sz="3200" dirty="0"/>
              <a:t>Dual Income if Married (Dual = 1 if dual income, 0 otherwise)</a:t>
            </a:r>
          </a:p>
          <a:p>
            <a:r>
              <a:rPr lang="en-IN" sz="3200" dirty="0"/>
              <a:t>Children (Minors = 1 if children under 18 are in the household, 0 otherwise)</a:t>
            </a:r>
          </a:p>
          <a:p>
            <a:r>
              <a:rPr lang="en-IN" sz="3200" dirty="0"/>
              <a:t>Home ownership (Own = 1 if own residence, 0 otherwise)</a:t>
            </a:r>
          </a:p>
          <a:p>
            <a:r>
              <a:rPr lang="en-IN" sz="3200" dirty="0"/>
              <a:t>Resident type (House = 1 if the residence is a single-family house, 0 otherwise)</a:t>
            </a:r>
          </a:p>
          <a:p>
            <a:r>
              <a:rPr lang="en-IN" sz="3200" dirty="0"/>
              <a:t>Race (White = 1 if the race is white, 0 otherwise)</a:t>
            </a:r>
          </a:p>
          <a:p>
            <a:r>
              <a:rPr lang="en-IN" sz="3200" dirty="0"/>
              <a:t>Language (English = 1 is the primary language in the household is English, 0 otherwise)</a:t>
            </a:r>
          </a:p>
        </p:txBody>
      </p:sp>
    </p:spTree>
    <p:extLst>
      <p:ext uri="{BB962C8B-B14F-4D97-AF65-F5344CB8AC3E}">
        <p14:creationId xmlns:p14="http://schemas.microsoft.com/office/powerpoint/2010/main" val="1508651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3908613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162676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IN" dirty="0">
                <a:hlinkClick r:id="rId2"/>
              </a:rPr>
              <a:t>arunkg99@gmail.com</a:t>
            </a:r>
            <a:r>
              <a:rPr lang="en-IN" dirty="0"/>
              <a:t>	</a:t>
            </a:r>
          </a:p>
        </p:txBody>
      </p:sp>
      <p:sp>
        <p:nvSpPr>
          <p:cNvPr id="12" name="Picture Placeholder 11"/>
          <p:cNvSpPr>
            <a:spLocks noGrp="1"/>
          </p:cNvSpPr>
          <p:nvPr>
            <p:ph type="pic" sz="quarter" idx="10"/>
          </p:nvPr>
        </p:nvSpPr>
        <p:spPr/>
      </p:sp>
      <p:sp>
        <p:nvSpPr>
          <p:cNvPr id="13" name="Text Placeholder 12"/>
          <p:cNvSpPr>
            <a:spLocks noGrp="1"/>
          </p:cNvSpPr>
          <p:nvPr>
            <p:ph type="body" sz="quarter" idx="11"/>
          </p:nvPr>
        </p:nvSpPr>
        <p:spPr/>
        <p:txBody>
          <a:bodyPr/>
          <a:lstStyle/>
          <a:p>
            <a:r>
              <a:rPr lang="en-IN" dirty="0"/>
              <a:t>www.doitskills.com</a:t>
            </a:r>
          </a:p>
        </p:txBody>
      </p:sp>
      <p:sp>
        <p:nvSpPr>
          <p:cNvPr id="10" name="Title 9"/>
          <p:cNvSpPr>
            <a:spLocks noGrp="1"/>
          </p:cNvSpPr>
          <p:nvPr>
            <p:ph type="title"/>
          </p:nvPr>
        </p:nvSpPr>
        <p:spPr/>
        <p:txBody>
          <a:bodyPr/>
          <a:lstStyle/>
          <a:p>
            <a:r>
              <a:rPr lang="en-IN" dirty="0"/>
              <a:t>Thank you</a:t>
            </a:r>
          </a:p>
        </p:txBody>
      </p:sp>
      <p:sp>
        <p:nvSpPr>
          <p:cNvPr id="2" name="Slide Number Placeholder 1"/>
          <p:cNvSpPr>
            <a:spLocks noGrp="1"/>
          </p:cNvSpPr>
          <p:nvPr>
            <p:ph type="sldNum" sz="quarter" idx="12"/>
          </p:nvPr>
        </p:nvSpPr>
        <p:spPr/>
        <p:txBody>
          <a:bodyPr/>
          <a:lstStyle/>
          <a:p>
            <a:fld id="{B6F15528-21DE-4FAA-801E-634DDDAF4B2B}" type="slidenum">
              <a:rPr lang="en-IN" smtClean="0"/>
              <a:t>43</a:t>
            </a:fld>
            <a:endParaRPr lang="en-IN"/>
          </a:p>
        </p:txBody>
      </p:sp>
      <p:pic>
        <p:nvPicPr>
          <p:cNvPr id="14"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24662" y="742395"/>
            <a:ext cx="5305661" cy="5305661"/>
          </a:xfrm>
          <a:prstGeom prst="ellipse">
            <a:avLst/>
          </a:prstGeom>
          <a:solidFill>
            <a:schemeClr val="bg2"/>
          </a:solidFill>
        </p:spPr>
      </p:pic>
    </p:spTree>
    <p:extLst>
      <p:ext uri="{BB962C8B-B14F-4D97-AF65-F5344CB8AC3E}">
        <p14:creationId xmlns:p14="http://schemas.microsoft.com/office/powerpoint/2010/main" val="117264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a:t>
            </a:r>
          </a:p>
        </p:txBody>
      </p:sp>
      <p:sp>
        <p:nvSpPr>
          <p:cNvPr id="4" name="TextBox 3"/>
          <p:cNvSpPr txBox="1"/>
          <p:nvPr/>
        </p:nvSpPr>
        <p:spPr>
          <a:xfrm>
            <a:off x="285750" y="1276350"/>
            <a:ext cx="11639550" cy="2862322"/>
          </a:xfrm>
          <a:prstGeom prst="rect">
            <a:avLst/>
          </a:prstGeom>
          <a:noFill/>
        </p:spPr>
        <p:txBody>
          <a:bodyPr wrap="square" rtlCol="0">
            <a:spAutoFit/>
          </a:bodyPr>
          <a:lstStyle/>
          <a:p>
            <a:pPr marL="571500" indent="-571500">
              <a:buFont typeface="Arial" panose="020B0604020202020204" pitchFamily="34" charset="0"/>
              <a:buChar char="•"/>
            </a:pPr>
            <a:r>
              <a:rPr lang="en-IN" sz="3600" dirty="0"/>
              <a:t>Buy Magazine :Buy (y) a particular magazine or not. </a:t>
            </a:r>
          </a:p>
          <a:p>
            <a:pPr marL="571500" indent="-571500">
              <a:buFont typeface="Arial" panose="020B0604020202020204" pitchFamily="34" charset="0"/>
              <a:buChar char="•"/>
            </a:pPr>
            <a:r>
              <a:rPr lang="en-IN" sz="3600" dirty="0"/>
              <a:t>Diabetes Prediction: Diabetic/Not Diabetic</a:t>
            </a:r>
          </a:p>
          <a:p>
            <a:pPr marL="571500" indent="-571500">
              <a:buFont typeface="Arial" panose="020B0604020202020204" pitchFamily="34" charset="0"/>
              <a:buChar char="•"/>
            </a:pPr>
            <a:r>
              <a:rPr lang="en-IN" sz="3600" dirty="0"/>
              <a:t>Email Spam Filter: Spam /No Spam</a:t>
            </a:r>
          </a:p>
          <a:p>
            <a:pPr marL="571500" indent="-571500">
              <a:buFont typeface="Arial" panose="020B0604020202020204" pitchFamily="34" charset="0"/>
              <a:buChar char="•"/>
            </a:pPr>
            <a:r>
              <a:rPr lang="en-IN" sz="3600" dirty="0"/>
              <a:t>Fraud Detection : Transaction is fraudulent, Yes/No</a:t>
            </a:r>
          </a:p>
          <a:p>
            <a:pPr marL="571500" indent="-571500">
              <a:buFont typeface="Arial" panose="020B0604020202020204" pitchFamily="34" charset="0"/>
              <a:buChar char="•"/>
            </a:pPr>
            <a:r>
              <a:rPr lang="en-IN" sz="3600" dirty="0" err="1"/>
              <a:t>Tumor</a:t>
            </a:r>
            <a:r>
              <a:rPr lang="en-IN" sz="3600" dirty="0"/>
              <a:t>: Benign/Malignant</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58D7BC1-AA61-28C0-8198-318A54E4CB9C}"/>
                  </a:ext>
                </a:extLst>
              </p14:cNvPr>
              <p14:cNvContentPartPr/>
              <p14:nvPr/>
            </p14:nvContentPartPr>
            <p14:xfrm>
              <a:off x="3185640" y="1347480"/>
              <a:ext cx="7065720" cy="2909160"/>
            </p14:xfrm>
          </p:contentPart>
        </mc:Choice>
        <mc:Fallback>
          <p:pic>
            <p:nvPicPr>
              <p:cNvPr id="3" name="Ink 2">
                <a:extLst>
                  <a:ext uri="{FF2B5EF4-FFF2-40B4-BE49-F238E27FC236}">
                    <a16:creationId xmlns:a16="http://schemas.microsoft.com/office/drawing/2014/main" id="{858D7BC1-AA61-28C0-8198-318A54E4CB9C}"/>
                  </a:ext>
                </a:extLst>
              </p:cNvPr>
              <p:cNvPicPr/>
              <p:nvPr/>
            </p:nvPicPr>
            <p:blipFill>
              <a:blip r:embed="rId3"/>
              <a:stretch>
                <a:fillRect/>
              </a:stretch>
            </p:blipFill>
            <p:spPr>
              <a:xfrm>
                <a:off x="3176280" y="1338120"/>
                <a:ext cx="7084440" cy="2927880"/>
              </a:xfrm>
              <a:prstGeom prst="rect">
                <a:avLst/>
              </a:prstGeom>
            </p:spPr>
          </p:pic>
        </mc:Fallback>
      </mc:AlternateContent>
    </p:spTree>
    <p:extLst>
      <p:ext uri="{BB962C8B-B14F-4D97-AF65-F5344CB8AC3E}">
        <p14:creationId xmlns:p14="http://schemas.microsoft.com/office/powerpoint/2010/main" val="361174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IN" dirty="0"/>
              <a:t>Logistic Regression how it works</a:t>
            </a:r>
          </a:p>
        </p:txBody>
      </p:sp>
      <p:sp>
        <p:nvSpPr>
          <p:cNvPr id="4" name="Subtitle 3"/>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60638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 predict the probability whether a customer will buy (y) a particular magazine –  1 input - age</a:t>
            </a:r>
          </a:p>
        </p:txBody>
      </p:sp>
      <p:sp>
        <p:nvSpPr>
          <p:cNvPr id="3" name="TextBox 2"/>
          <p:cNvSpPr txBox="1"/>
          <p:nvPr/>
        </p:nvSpPr>
        <p:spPr>
          <a:xfrm>
            <a:off x="285750" y="1276350"/>
            <a:ext cx="11639550" cy="2554545"/>
          </a:xfrm>
          <a:prstGeom prst="rect">
            <a:avLst/>
          </a:prstGeom>
          <a:noFill/>
        </p:spPr>
        <p:txBody>
          <a:bodyPr wrap="square" rtlCol="0">
            <a:spAutoFit/>
          </a:bodyPr>
          <a:lstStyle/>
          <a:p>
            <a:r>
              <a:rPr lang="en-IN" sz="3200" dirty="0"/>
              <a:t>Suppose we have sample of 1000 customers. </a:t>
            </a:r>
          </a:p>
          <a:p>
            <a:r>
              <a:rPr lang="en-IN" sz="3200" dirty="0"/>
              <a:t>We need to predict the probability whether a </a:t>
            </a:r>
            <a:r>
              <a:rPr lang="en-IN" sz="3200" b="1" dirty="0"/>
              <a:t>customer of a Particular Age(Age) </a:t>
            </a:r>
            <a:r>
              <a:rPr lang="en-IN" sz="3200" dirty="0"/>
              <a:t>will buy (y) a particular magazine or not. </a:t>
            </a:r>
          </a:p>
          <a:p>
            <a:endParaRPr lang="en-IN" sz="3200" dirty="0"/>
          </a:p>
          <a:p>
            <a:r>
              <a:rPr lang="en-IN" sz="3200" dirty="0"/>
              <a:t>As we’ve a categorical outcome variable, we’ll use logistic regression.</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D37C12A-89AC-C9BD-F845-391B20AD3CF7}"/>
                  </a:ext>
                </a:extLst>
              </p14:cNvPr>
              <p14:cNvContentPartPr/>
              <p14:nvPr/>
            </p14:nvContentPartPr>
            <p14:xfrm>
              <a:off x="3335760" y="510120"/>
              <a:ext cx="6513480" cy="3374640"/>
            </p14:xfrm>
          </p:contentPart>
        </mc:Choice>
        <mc:Fallback>
          <p:pic>
            <p:nvPicPr>
              <p:cNvPr id="4" name="Ink 3">
                <a:extLst>
                  <a:ext uri="{FF2B5EF4-FFF2-40B4-BE49-F238E27FC236}">
                    <a16:creationId xmlns:a16="http://schemas.microsoft.com/office/drawing/2014/main" id="{BD37C12A-89AC-C9BD-F845-391B20AD3CF7}"/>
                  </a:ext>
                </a:extLst>
              </p:cNvPr>
              <p:cNvPicPr/>
              <p:nvPr/>
            </p:nvPicPr>
            <p:blipFill>
              <a:blip r:embed="rId4"/>
              <a:stretch>
                <a:fillRect/>
              </a:stretch>
            </p:blipFill>
            <p:spPr>
              <a:xfrm>
                <a:off x="3326400" y="500760"/>
                <a:ext cx="6532200" cy="3393360"/>
              </a:xfrm>
              <a:prstGeom prst="rect">
                <a:avLst/>
              </a:prstGeom>
            </p:spPr>
          </p:pic>
        </mc:Fallback>
      </mc:AlternateContent>
    </p:spTree>
    <p:extLst>
      <p:ext uri="{BB962C8B-B14F-4D97-AF65-F5344CB8AC3E}">
        <p14:creationId xmlns:p14="http://schemas.microsoft.com/office/powerpoint/2010/main" val="197953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to Logistic – (a)</a:t>
            </a:r>
          </a:p>
        </p:txBody>
      </p:sp>
      <p:sp>
        <p:nvSpPr>
          <p:cNvPr id="3" name="Content Placeholder 2"/>
          <p:cNvSpPr>
            <a:spLocks noGrp="1"/>
          </p:cNvSpPr>
          <p:nvPr>
            <p:ph idx="4294967295"/>
          </p:nvPr>
        </p:nvSpPr>
        <p:spPr>
          <a:xfrm>
            <a:off x="0" y="1825625"/>
            <a:ext cx="10837863" cy="4351338"/>
          </a:xfrm>
        </p:spPr>
        <p:txBody>
          <a:bodyPr/>
          <a:lstStyle/>
          <a:p>
            <a:r>
              <a:rPr lang="en-IN" dirty="0"/>
              <a:t>To start with logistic regression, first write the simple linear regression equation with dependent variable enclosed in a link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3202079"/>
            <a:ext cx="11486717" cy="182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35C47C4-EF9E-282E-7B84-3AF83F71F716}"/>
                  </a:ext>
                </a:extLst>
              </p14:cNvPr>
              <p14:cNvContentPartPr/>
              <p14:nvPr/>
            </p14:nvContentPartPr>
            <p14:xfrm>
              <a:off x="748080" y="2590920"/>
              <a:ext cx="3169440" cy="1082520"/>
            </p14:xfrm>
          </p:contentPart>
        </mc:Choice>
        <mc:Fallback>
          <p:pic>
            <p:nvPicPr>
              <p:cNvPr id="4" name="Ink 3">
                <a:extLst>
                  <a:ext uri="{FF2B5EF4-FFF2-40B4-BE49-F238E27FC236}">
                    <a16:creationId xmlns:a16="http://schemas.microsoft.com/office/drawing/2014/main" id="{435C47C4-EF9E-282E-7B84-3AF83F71F716}"/>
                  </a:ext>
                </a:extLst>
              </p:cNvPr>
              <p:cNvPicPr/>
              <p:nvPr/>
            </p:nvPicPr>
            <p:blipFill>
              <a:blip r:embed="rId4"/>
              <a:stretch>
                <a:fillRect/>
              </a:stretch>
            </p:blipFill>
            <p:spPr>
              <a:xfrm>
                <a:off x="738720" y="2581560"/>
                <a:ext cx="3188160" cy="1101240"/>
              </a:xfrm>
              <a:prstGeom prst="rect">
                <a:avLst/>
              </a:prstGeom>
            </p:spPr>
          </p:pic>
        </mc:Fallback>
      </mc:AlternateContent>
    </p:spTree>
    <p:extLst>
      <p:ext uri="{BB962C8B-B14F-4D97-AF65-F5344CB8AC3E}">
        <p14:creationId xmlns:p14="http://schemas.microsoft.com/office/powerpoint/2010/main" val="1930436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3048000" y="1714500"/>
            <a:ext cx="631928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3674533" y="5257801"/>
            <a:ext cx="8128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0264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3393560" y="5762171"/>
            <a:ext cx="1013675" cy="369332"/>
          </a:xfrm>
          <a:prstGeom prst="rect">
            <a:avLst/>
          </a:prstGeom>
          <a:noFill/>
        </p:spPr>
        <p:txBody>
          <a:bodyPr wrap="none" rtlCol="0">
            <a:spAutoFit/>
          </a:bodyPr>
          <a:lstStyle/>
          <a:p>
            <a:r>
              <a:rPr lang="en-IN" dirty="0"/>
              <a:t>-  infinity</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33" y="266700"/>
            <a:ext cx="743215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DF6EFC7-9667-3048-49C3-3D114A19A976}"/>
                  </a:ext>
                </a:extLst>
              </p14:cNvPr>
              <p14:cNvContentPartPr/>
              <p14:nvPr/>
            </p14:nvContentPartPr>
            <p14:xfrm>
              <a:off x="8077320" y="978120"/>
              <a:ext cx="3064320" cy="1498320"/>
            </p14:xfrm>
          </p:contentPart>
        </mc:Choice>
        <mc:Fallback>
          <p:pic>
            <p:nvPicPr>
              <p:cNvPr id="3" name="Ink 2">
                <a:extLst>
                  <a:ext uri="{FF2B5EF4-FFF2-40B4-BE49-F238E27FC236}">
                    <a16:creationId xmlns:a16="http://schemas.microsoft.com/office/drawing/2014/main" id="{CDF6EFC7-9667-3048-49C3-3D114A19A976}"/>
                  </a:ext>
                </a:extLst>
              </p:cNvPr>
              <p:cNvPicPr/>
              <p:nvPr/>
            </p:nvPicPr>
            <p:blipFill>
              <a:blip r:embed="rId5"/>
              <a:stretch>
                <a:fillRect/>
              </a:stretch>
            </p:blipFill>
            <p:spPr>
              <a:xfrm>
                <a:off x="8067960" y="968760"/>
                <a:ext cx="3083040" cy="1517040"/>
              </a:xfrm>
              <a:prstGeom prst="rect">
                <a:avLst/>
              </a:prstGeom>
            </p:spPr>
          </p:pic>
        </mc:Fallback>
      </mc:AlternateContent>
    </p:spTree>
    <p:extLst>
      <p:ext uri="{BB962C8B-B14F-4D97-AF65-F5344CB8AC3E}">
        <p14:creationId xmlns:p14="http://schemas.microsoft.com/office/powerpoint/2010/main" val="2078787715"/>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Basic_descriptive_statistics_Final20Sep2019</Template>
  <TotalTime>3504</TotalTime>
  <Words>2294</Words>
  <Application>Microsoft Office PowerPoint</Application>
  <PresentationFormat>Widescreen</PresentationFormat>
  <Paragraphs>206</Paragraphs>
  <Slides>43</Slides>
  <Notes>18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vt:lpstr>
      <vt:lpstr>Calibri</vt:lpstr>
      <vt:lpstr>Corbel</vt:lpstr>
      <vt:lpstr>Courier New</vt:lpstr>
      <vt:lpstr>Franklin Gothic Demi</vt:lpstr>
      <vt:lpstr>Segoe UI</vt:lpstr>
      <vt:lpstr>Wingdings</vt:lpstr>
      <vt:lpstr>TF34076243</vt:lpstr>
      <vt:lpstr>AgendaSlides</vt:lpstr>
      <vt:lpstr>1_Custom Design</vt:lpstr>
      <vt:lpstr>Logistic Regression Algorithm</vt:lpstr>
      <vt:lpstr>What Is Logistic Regression ?</vt:lpstr>
      <vt:lpstr>What Is Logistic Regression ?</vt:lpstr>
      <vt:lpstr>Types of Logistic Regression ?</vt:lpstr>
      <vt:lpstr>Examples </vt:lpstr>
      <vt:lpstr>Logistic Regression how it works</vt:lpstr>
      <vt:lpstr>to predict the probability whether a customer will buy (y) a particular magazine –  1 input - age</vt:lpstr>
      <vt:lpstr>Linear to Logistic – (a)</vt:lpstr>
      <vt:lpstr>Linear Regression</vt:lpstr>
      <vt:lpstr>Linear regression equation:    y = β0 + β1X1 + β2X2 …. + βxnxn</vt:lpstr>
      <vt:lpstr>Value of  Y – between 0 and 1</vt:lpstr>
      <vt:lpstr>How to get the value of 0 and 1</vt:lpstr>
      <vt:lpstr>How to get the value of 0 and 1? Use Sigmoid</vt:lpstr>
      <vt:lpstr>Convert Linear to Logistics</vt:lpstr>
      <vt:lpstr>Sigmoid – S-curve</vt:lpstr>
      <vt:lpstr>Sigmoid</vt:lpstr>
      <vt:lpstr>Linear Regression Transformed to  Logistic Regression</vt:lpstr>
      <vt:lpstr>Probability values for the answers</vt:lpstr>
      <vt:lpstr>PowerPoint Presentation</vt:lpstr>
      <vt:lpstr>Logistic Regression Approach</vt:lpstr>
      <vt:lpstr>to predict the probability whether a customer will buy (y) a particular magazine</vt:lpstr>
      <vt:lpstr>Data Description</vt:lpstr>
      <vt:lpstr>Data Description</vt:lpstr>
      <vt:lpstr>Model Evaluation</vt:lpstr>
      <vt:lpstr>Logistic Model Evaluation</vt:lpstr>
      <vt:lpstr>Type I and Type II errors</vt:lpstr>
      <vt:lpstr>Type I and Type ii ( False Positive, False Negative)</vt:lpstr>
      <vt:lpstr>Confusion Matrix</vt:lpstr>
      <vt:lpstr>Confusion Matrix</vt:lpstr>
      <vt:lpstr>PowerPoint Presentation</vt:lpstr>
      <vt:lpstr>Approach</vt:lpstr>
      <vt:lpstr>What is the ROC curve?</vt:lpstr>
      <vt:lpstr>How is the ROC curve created</vt:lpstr>
      <vt:lpstr>How is the ROC curve created</vt:lpstr>
      <vt:lpstr>How is the ROC curve created</vt:lpstr>
      <vt:lpstr>How is the ROC curve created</vt:lpstr>
      <vt:lpstr>Assessing the classifier using ROC curve</vt:lpstr>
      <vt:lpstr>What is the ROC curve?</vt:lpstr>
      <vt:lpstr>Data Description</vt:lpstr>
      <vt:lpstr>Data Description</vt:lpstr>
      <vt:lpstr>PowerPoint Presentation</vt:lpstr>
      <vt:lpstr>PowerPoint Presentation</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Use Cases</dc:title>
  <dc:creator>HP</dc:creator>
  <cp:lastModifiedBy>Arun kumar Nair</cp:lastModifiedBy>
  <cp:revision>44</cp:revision>
  <dcterms:created xsi:type="dcterms:W3CDTF">2019-10-31T08:56:50Z</dcterms:created>
  <dcterms:modified xsi:type="dcterms:W3CDTF">2023-03-11T06:48:09Z</dcterms:modified>
</cp:coreProperties>
</file>